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20" Type="http://schemas.openxmlformats.org/officeDocument/2006/relationships/slide" Target="slides/slide1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22" Type="http://schemas.openxmlformats.org/officeDocument/2006/relationships/slide" Target="slides/slide17.xml"/><Relationship Id="rId44" Type="http://schemas.openxmlformats.org/officeDocument/2006/relationships/slide" Target="slides/slide39.xml"/><Relationship Id="rId21" Type="http://schemas.openxmlformats.org/officeDocument/2006/relationships/slide" Target="slides/slide16.xml"/><Relationship Id="rId43" Type="http://schemas.openxmlformats.org/officeDocument/2006/relationships/slide" Target="slides/slide38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slide" Target="slides/slide40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slide" Target="slides/slide34.xml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cf6a8d4760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cf6a8d4760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cf6a8d4760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cf6a8d4760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f5a2a3ca7e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f5a2a3ca7e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cf6a8d4760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cf6a8d4760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f5a2a3ca7e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f5a2a3ca7e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cf6a8d4760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cf6a8d4760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f5d0012b69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f5d0012b69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f5d0012b6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f5d0012b6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cf6a8d4760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cf6a8d4760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cf6a8d4760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cf6a8d4760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cf6a8d476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cf6a8d476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5d0012b69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5d0012b69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cf6a8d4760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cf6a8d4760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cf6a8d4760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cf6a8d4760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cf6a8d4760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cf6a8d4760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cf6a8d4760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cf6a8d4760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cf6a8d4760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cf6a8d4760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f5d0012b69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f5d0012b69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cf6a8d476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cf6a8d476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cf6a8d4760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cf6a8d4760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f6a8d4760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cf6a8d4760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f6a8d4760_0_2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f6a8d4760_0_2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cf6a8d4760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cf6a8d4760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cf6a8d4760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cf6a8d4760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cf6a8d4760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cf6a8d4760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f5d0012b69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f5d0012b69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cf6a8d4760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cf6a8d4760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cf6a8d4760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cf6a8d4760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cf6a8d4760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cf6a8d4760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cf6a8d4760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cf6a8d4760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cf6a8d4760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cf6a8d4760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cf6a8d4760_0_1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cf6a8d4760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cf6a8d4760_0_1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cf6a8d4760_0_1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cf6a8d4760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cf6a8d4760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f5a2a3ca7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f5a2a3ca7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cf6a8d4760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cf6a8d4760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cf6a8d4760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cf6a8d4760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cf6a8d4760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cf6a8d4760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cf6a8d4760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cf6a8d4760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6.png"/><Relationship Id="rId4" Type="http://schemas.openxmlformats.org/officeDocument/2006/relationships/image" Target="../media/image3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png"/><Relationship Id="rId4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8.png"/><Relationship Id="rId4" Type="http://schemas.openxmlformats.org/officeDocument/2006/relationships/image" Target="../media/image3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png"/><Relationship Id="rId4" Type="http://schemas.openxmlformats.org/officeDocument/2006/relationships/image" Target="../media/image4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0.png"/><Relationship Id="rId4" Type="http://schemas.openxmlformats.org/officeDocument/2006/relationships/image" Target="../media/image2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2.png"/><Relationship Id="rId4" Type="http://schemas.openxmlformats.org/officeDocument/2006/relationships/image" Target="../media/image3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6.png"/><Relationship Id="rId4" Type="http://schemas.openxmlformats.org/officeDocument/2006/relationships/image" Target="../media/image5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0.png"/><Relationship Id="rId4" Type="http://schemas.openxmlformats.org/officeDocument/2006/relationships/image" Target="../media/image49.png"/><Relationship Id="rId5" Type="http://schemas.openxmlformats.org/officeDocument/2006/relationships/image" Target="../media/image5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png"/><Relationship Id="rId4" Type="http://schemas.openxmlformats.org/officeDocument/2006/relationships/image" Target="../media/image6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5.png"/><Relationship Id="rId4" Type="http://schemas.openxmlformats.org/officeDocument/2006/relationships/image" Target="../media/image43.png"/><Relationship Id="rId5" Type="http://schemas.openxmlformats.org/officeDocument/2006/relationships/image" Target="../media/image55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png"/><Relationship Id="rId4" Type="http://schemas.openxmlformats.org/officeDocument/2006/relationships/image" Target="../media/image7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2.png"/><Relationship Id="rId4" Type="http://schemas.openxmlformats.org/officeDocument/2006/relationships/image" Target="../media/image4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6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3.png"/><Relationship Id="rId4" Type="http://schemas.openxmlformats.org/officeDocument/2006/relationships/image" Target="../media/image6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73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Relationship Id="rId4" Type="http://schemas.openxmlformats.org/officeDocument/2006/relationships/image" Target="../media/image6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2.png"/><Relationship Id="rId4" Type="http://schemas.openxmlformats.org/officeDocument/2006/relationships/image" Target="../media/image67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6.png"/><Relationship Id="rId4" Type="http://schemas.openxmlformats.org/officeDocument/2006/relationships/image" Target="../media/image6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5.png"/><Relationship Id="rId4" Type="http://schemas.openxmlformats.org/officeDocument/2006/relationships/image" Target="../media/image7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9.png"/><Relationship Id="rId4" Type="http://schemas.openxmlformats.org/officeDocument/2006/relationships/image" Target="../media/image6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Agronomy Insects</a:t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(19) </a:t>
            </a:r>
            <a:r>
              <a:rPr lang="en"/>
              <a:t>Colorado Potato Beetle</a:t>
            </a:r>
            <a:endParaRPr/>
          </a:p>
        </p:txBody>
      </p:sp>
      <p:sp>
        <p:nvSpPr>
          <p:cNvPr id="125" name="Google Shape;125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204" y="1438125"/>
            <a:ext cx="2845075" cy="284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43360" y="1438135"/>
            <a:ext cx="5033638" cy="284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(20) </a:t>
            </a:r>
            <a:r>
              <a:rPr lang="en"/>
              <a:t>Corn Earworm Adult (not on 2021 event)</a:t>
            </a:r>
            <a:endParaRPr/>
          </a:p>
        </p:txBody>
      </p:sp>
      <p:sp>
        <p:nvSpPr>
          <p:cNvPr id="133" name="Google Shape;133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349425"/>
            <a:ext cx="4762500" cy="321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(21) </a:t>
            </a:r>
            <a:r>
              <a:rPr lang="en"/>
              <a:t>Corn Earworm Larva</a:t>
            </a:r>
            <a:endParaRPr/>
          </a:p>
        </p:txBody>
      </p:sp>
      <p:sp>
        <p:nvSpPr>
          <p:cNvPr id="140" name="Google Shape;140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5700" y="1531144"/>
            <a:ext cx="4010425" cy="265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5607" y="1266650"/>
            <a:ext cx="3378150" cy="318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(22) </a:t>
            </a:r>
            <a:r>
              <a:rPr lang="en"/>
              <a:t>Corn Rootworm Adult</a:t>
            </a:r>
            <a:endParaRPr/>
          </a:p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9" name="Google Shape;14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1543737"/>
            <a:ext cx="3945876" cy="2633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775" y="1545367"/>
            <a:ext cx="3945874" cy="26305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(23) </a:t>
            </a:r>
            <a:r>
              <a:rPr lang="en"/>
              <a:t>Corn Rootworm Larva</a:t>
            </a:r>
            <a:endParaRPr/>
          </a:p>
        </p:txBody>
      </p:sp>
      <p:sp>
        <p:nvSpPr>
          <p:cNvPr id="156" name="Google Shape;156;p2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56" y="1909281"/>
            <a:ext cx="4007850" cy="2567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8400" y="1817000"/>
            <a:ext cx="3755175" cy="275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(24) </a:t>
            </a:r>
            <a:r>
              <a:rPr lang="en"/>
              <a:t>Cutworm Adult (not on 2021 event)</a:t>
            </a:r>
            <a:endParaRPr/>
          </a:p>
        </p:txBody>
      </p:sp>
      <p:sp>
        <p:nvSpPr>
          <p:cNvPr id="164" name="Google Shape;164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65" name="Google Shape;16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3150" y="1300163"/>
            <a:ext cx="4762500" cy="2847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(25) </a:t>
            </a:r>
            <a:r>
              <a:rPr lang="en"/>
              <a:t>Cutworm Larva</a:t>
            </a:r>
            <a:endParaRPr/>
          </a:p>
        </p:txBody>
      </p:sp>
      <p:sp>
        <p:nvSpPr>
          <p:cNvPr id="171" name="Google Shape;17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438" y="2203450"/>
            <a:ext cx="3476625" cy="1314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0850" y="1257933"/>
            <a:ext cx="4241475" cy="276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(26) </a:t>
            </a:r>
            <a:r>
              <a:rPr lang="en"/>
              <a:t>European Corn Borer Adult (not on 2021 event)</a:t>
            </a:r>
            <a:endParaRPr/>
          </a:p>
        </p:txBody>
      </p:sp>
      <p:sp>
        <p:nvSpPr>
          <p:cNvPr id="179" name="Google Shape;179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0" name="Google Shape;18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90750" y="1587538"/>
            <a:ext cx="4762500" cy="2981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(27) </a:t>
            </a:r>
            <a:r>
              <a:rPr lang="en"/>
              <a:t>European Corn Borer Larva</a:t>
            </a:r>
            <a:endParaRPr/>
          </a:p>
        </p:txBody>
      </p:sp>
      <p:sp>
        <p:nvSpPr>
          <p:cNvPr id="186" name="Google Shape;18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4855" y="1621325"/>
            <a:ext cx="3491325" cy="2615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8425" y="1564725"/>
            <a:ext cx="3366375" cy="2671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(28) Field Cricket </a:t>
            </a:r>
            <a:endParaRPr/>
          </a:p>
        </p:txBody>
      </p:sp>
      <p:sp>
        <p:nvSpPr>
          <p:cNvPr id="194" name="Google Shape;19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95" name="Google Shape;19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9862" y="1152475"/>
            <a:ext cx="5384276" cy="3721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(11) Alfalfa Weevil (adult/larva)</a:t>
            </a:r>
            <a:endParaRPr sz="2500"/>
          </a:p>
        </p:txBody>
      </p:sp>
      <p:sp>
        <p:nvSpPr>
          <p:cNvPr id="61" name="Google Shape;61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62" name="Google Shape;6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27" y="1247289"/>
            <a:ext cx="4416700" cy="293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5404" y="1135492"/>
            <a:ext cx="2532675" cy="316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(29) </a:t>
            </a:r>
            <a:r>
              <a:rPr lang="en"/>
              <a:t>Flea Beetle</a:t>
            </a:r>
            <a:endParaRPr/>
          </a:p>
        </p:txBody>
      </p:sp>
      <p:sp>
        <p:nvSpPr>
          <p:cNvPr id="201" name="Google Shape;201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2" name="Google Shape;20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6175" y="1803035"/>
            <a:ext cx="3386550" cy="248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86954" y="1803029"/>
            <a:ext cx="3108311" cy="24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(30) </a:t>
            </a:r>
            <a:r>
              <a:rPr lang="en"/>
              <a:t>Grain Weevil</a:t>
            </a:r>
            <a:endParaRPr/>
          </a:p>
        </p:txBody>
      </p:sp>
      <p:sp>
        <p:nvSpPr>
          <p:cNvPr id="209" name="Google Shape;209;p3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0" name="Google Shape;21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4457" y="1507675"/>
            <a:ext cx="3887550" cy="2911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88988" y="2058763"/>
            <a:ext cx="2524125" cy="180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(31) </a:t>
            </a:r>
            <a:r>
              <a:rPr lang="en"/>
              <a:t>Grasshopper</a:t>
            </a:r>
            <a:endParaRPr/>
          </a:p>
        </p:txBody>
      </p:sp>
      <p:sp>
        <p:nvSpPr>
          <p:cNvPr id="217" name="Google Shape;217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18" name="Google Shape;218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8025" y="1279763"/>
            <a:ext cx="2647950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9425" y="3077300"/>
            <a:ext cx="28575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50" y="3077300"/>
            <a:ext cx="2857500" cy="1600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(32) </a:t>
            </a:r>
            <a:r>
              <a:rPr lang="en"/>
              <a:t>Green Lacewing</a:t>
            </a:r>
            <a:endParaRPr/>
          </a:p>
        </p:txBody>
      </p:sp>
      <p:sp>
        <p:nvSpPr>
          <p:cNvPr id="226" name="Google Shape;226;p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6374" y="1350811"/>
            <a:ext cx="4931275" cy="32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(33) </a:t>
            </a:r>
            <a:r>
              <a:rPr lang="en"/>
              <a:t>Honeybee</a:t>
            </a:r>
            <a:endParaRPr/>
          </a:p>
        </p:txBody>
      </p:sp>
      <p:sp>
        <p:nvSpPr>
          <p:cNvPr id="233" name="Google Shape;233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34" name="Google Shape;23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8624" y="1592349"/>
            <a:ext cx="4160925" cy="276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9500" y="2021696"/>
            <a:ext cx="1978166" cy="2181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(34) Imported Cabbageworm</a:t>
            </a:r>
            <a:endParaRPr/>
          </a:p>
        </p:txBody>
      </p:sp>
      <p:sp>
        <p:nvSpPr>
          <p:cNvPr id="241" name="Google Shape;241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2" name="Google Shape;24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6264" y="1152475"/>
            <a:ext cx="5251450" cy="393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3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(35) </a:t>
            </a:r>
            <a:r>
              <a:rPr lang="en"/>
              <a:t>Japanese Beetle</a:t>
            </a:r>
            <a:endParaRPr/>
          </a:p>
        </p:txBody>
      </p:sp>
      <p:sp>
        <p:nvSpPr>
          <p:cNvPr id="248" name="Google Shape;248;p3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49" name="Google Shape;249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005" y="1528080"/>
            <a:ext cx="3040775" cy="304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31025" y="1756425"/>
            <a:ext cx="3671250" cy="2510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(36) </a:t>
            </a:r>
            <a:r>
              <a:rPr lang="en"/>
              <a:t>Lady Beetle Adult or Larva</a:t>
            </a:r>
            <a:endParaRPr/>
          </a:p>
        </p:txBody>
      </p:sp>
      <p:sp>
        <p:nvSpPr>
          <p:cNvPr id="256" name="Google Shape;256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57" name="Google Shape;257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15331" y="1772094"/>
            <a:ext cx="3912125" cy="260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25" y="1858925"/>
            <a:ext cx="3620925" cy="242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(37) </a:t>
            </a:r>
            <a:r>
              <a:rPr lang="en"/>
              <a:t>Leafhopper</a:t>
            </a:r>
            <a:endParaRPr/>
          </a:p>
        </p:txBody>
      </p:sp>
      <p:sp>
        <p:nvSpPr>
          <p:cNvPr id="264" name="Google Shape;264;p4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65" name="Google Shape;26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7730" y="1152480"/>
            <a:ext cx="3553474" cy="23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9650" y="2849363"/>
            <a:ext cx="3553475" cy="2139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4300" y="1533525"/>
            <a:ext cx="2076450" cy="207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(38) </a:t>
            </a:r>
            <a:r>
              <a:rPr lang="en"/>
              <a:t>Mexican Bean Beetle Adult or Larva</a:t>
            </a:r>
            <a:endParaRPr/>
          </a:p>
        </p:txBody>
      </p:sp>
      <p:sp>
        <p:nvSpPr>
          <p:cNvPr id="273" name="Google Shape;273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74" name="Google Shape;274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3931" y="1808480"/>
            <a:ext cx="3868075" cy="2477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1626907"/>
            <a:ext cx="4553400" cy="305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(12) </a:t>
            </a:r>
            <a:r>
              <a:rPr lang="en"/>
              <a:t>Aphid</a:t>
            </a:r>
            <a:endParaRPr/>
          </a:p>
        </p:txBody>
      </p:sp>
      <p:sp>
        <p:nvSpPr>
          <p:cNvPr id="69" name="Google Shape;69;p1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37732"/>
            <a:ext cx="3454050" cy="193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44850" y="777605"/>
            <a:ext cx="3591875" cy="248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95625" y="3391988"/>
            <a:ext cx="2952750" cy="1552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(39) </a:t>
            </a:r>
            <a:r>
              <a:rPr lang="en"/>
              <a:t>Salt Marsh Caterpillar</a:t>
            </a:r>
            <a:endParaRPr/>
          </a:p>
        </p:txBody>
      </p:sp>
      <p:sp>
        <p:nvSpPr>
          <p:cNvPr id="281" name="Google Shape;281;p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82" name="Google Shape;282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1380" y="1152480"/>
            <a:ext cx="3603025" cy="239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3350" y="2163258"/>
            <a:ext cx="3303500" cy="2238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42638" y="1152475"/>
            <a:ext cx="1857375" cy="245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(40) </a:t>
            </a:r>
            <a:r>
              <a:rPr lang="en"/>
              <a:t>Spidermite</a:t>
            </a:r>
            <a:endParaRPr/>
          </a:p>
        </p:txBody>
      </p:sp>
      <p:sp>
        <p:nvSpPr>
          <p:cNvPr id="290" name="Google Shape;290;p4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030" y="1481555"/>
            <a:ext cx="3028300" cy="302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407" y="1496057"/>
            <a:ext cx="3619218" cy="302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(41) </a:t>
            </a:r>
            <a:r>
              <a:rPr lang="en"/>
              <a:t>Spittlebug</a:t>
            </a:r>
            <a:endParaRPr/>
          </a:p>
        </p:txBody>
      </p:sp>
      <p:sp>
        <p:nvSpPr>
          <p:cNvPr id="298" name="Google Shape;298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99" name="Google Shape;29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75" y="2124475"/>
            <a:ext cx="4623475" cy="25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75207" y="1017732"/>
            <a:ext cx="4038125" cy="268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(42) Squash Bug</a:t>
            </a:r>
            <a:endParaRPr/>
          </a:p>
        </p:txBody>
      </p:sp>
      <p:sp>
        <p:nvSpPr>
          <p:cNvPr id="306" name="Google Shape;306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07" name="Google Shape;30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5550" y="1152475"/>
            <a:ext cx="5732901" cy="377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(43) </a:t>
            </a:r>
            <a:r>
              <a:rPr lang="en"/>
              <a:t>Stinkbug</a:t>
            </a:r>
            <a:endParaRPr/>
          </a:p>
        </p:txBody>
      </p:sp>
      <p:sp>
        <p:nvSpPr>
          <p:cNvPr id="313" name="Google Shape;313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79500" y="1127562"/>
            <a:ext cx="2821088" cy="376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1854" y="1627181"/>
            <a:ext cx="3455402" cy="2767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(44) </a:t>
            </a:r>
            <a:r>
              <a:rPr lang="en"/>
              <a:t>Striped Cucumber Beetle</a:t>
            </a:r>
            <a:endParaRPr/>
          </a:p>
        </p:txBody>
      </p:sp>
      <p:sp>
        <p:nvSpPr>
          <p:cNvPr id="321" name="Google Shape;321;p4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2" name="Google Shape;322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6975" y="1094100"/>
            <a:ext cx="5890051" cy="4049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(45) T</a:t>
            </a:r>
            <a:r>
              <a:rPr lang="en"/>
              <a:t>arnished Plant Bug</a:t>
            </a:r>
            <a:endParaRPr/>
          </a:p>
        </p:txBody>
      </p:sp>
      <p:sp>
        <p:nvSpPr>
          <p:cNvPr id="328" name="Google Shape;328;p4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29" name="Google Shape;329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700" y="1803025"/>
            <a:ext cx="3310975" cy="2483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1475" y="1682307"/>
            <a:ext cx="4006000" cy="2724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(46) T</a:t>
            </a:r>
            <a:r>
              <a:rPr lang="en"/>
              <a:t>hrips</a:t>
            </a:r>
            <a:endParaRPr/>
          </a:p>
        </p:txBody>
      </p:sp>
      <p:sp>
        <p:nvSpPr>
          <p:cNvPr id="336" name="Google Shape;336;p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37" name="Google Shape;33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25" y="1715725"/>
            <a:ext cx="3849775" cy="2155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5205" y="1956780"/>
            <a:ext cx="3410325" cy="2730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(47) </a:t>
            </a:r>
            <a:r>
              <a:rPr lang="en"/>
              <a:t>Tobacco/Tomato Hornworm</a:t>
            </a:r>
            <a:endParaRPr/>
          </a:p>
        </p:txBody>
      </p:sp>
      <p:sp>
        <p:nvSpPr>
          <p:cNvPr id="344" name="Google Shape;344;p5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45" name="Google Shape;34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100" y="2043410"/>
            <a:ext cx="3938900" cy="2363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4405" y="1336818"/>
            <a:ext cx="3711550" cy="246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(48) </a:t>
            </a:r>
            <a:r>
              <a:rPr lang="en"/>
              <a:t>Whitefly</a:t>
            </a:r>
            <a:endParaRPr/>
          </a:p>
        </p:txBody>
      </p:sp>
      <p:sp>
        <p:nvSpPr>
          <p:cNvPr id="352" name="Google Shape;352;p5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8" y="1607348"/>
            <a:ext cx="4817250" cy="320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54230" y="786247"/>
            <a:ext cx="3578075" cy="2680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(13) </a:t>
            </a:r>
            <a:r>
              <a:rPr lang="en"/>
              <a:t>Armyworm Adult (not on 2021 event)</a:t>
            </a:r>
            <a:endParaRPr/>
          </a:p>
        </p:txBody>
      </p:sp>
      <p:sp>
        <p:nvSpPr>
          <p:cNvPr id="78" name="Google Shape;78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79" name="Google Shape;7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1738" y="1017725"/>
            <a:ext cx="5860523" cy="4278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(49) Wireworm</a:t>
            </a:r>
            <a:endParaRPr/>
          </a:p>
        </p:txBody>
      </p:sp>
      <p:sp>
        <p:nvSpPr>
          <p:cNvPr id="360" name="Google Shape;360;p5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806" y="1691200"/>
            <a:ext cx="3788650" cy="255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903" y="1493715"/>
            <a:ext cx="3239975" cy="215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(14) </a:t>
            </a:r>
            <a:r>
              <a:rPr lang="en"/>
              <a:t>Armyworm Larva</a:t>
            </a:r>
            <a:endParaRPr/>
          </a:p>
        </p:txBody>
      </p:sp>
      <p:sp>
        <p:nvSpPr>
          <p:cNvPr id="85" name="Google Shape;85;p1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86" name="Google Shape;8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579" y="1256475"/>
            <a:ext cx="3174725" cy="23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3611" y="1663250"/>
            <a:ext cx="4890950" cy="3213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(15) </a:t>
            </a:r>
            <a:r>
              <a:rPr lang="en"/>
              <a:t>Bean Leaf Beetle</a:t>
            </a:r>
            <a:endParaRPr/>
          </a:p>
        </p:txBody>
      </p:sp>
      <p:sp>
        <p:nvSpPr>
          <p:cNvPr id="93" name="Google Shape;93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3049" y="1307549"/>
            <a:ext cx="3878950" cy="3106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28925" y="1341675"/>
            <a:ext cx="3534600" cy="303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(16) </a:t>
            </a:r>
            <a:r>
              <a:rPr lang="en"/>
              <a:t>Blister Beetle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0350" y="2441175"/>
            <a:ext cx="3155175" cy="189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5826" y="2093200"/>
            <a:ext cx="2991950" cy="224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(17) </a:t>
            </a:r>
            <a:r>
              <a:rPr lang="en"/>
              <a:t>Boll Weevil</a:t>
            </a:r>
            <a:endParaRPr/>
          </a:p>
        </p:txBody>
      </p:sp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0" name="Google Shape;11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750" y="1254500"/>
            <a:ext cx="4423800" cy="247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2804" y="2232875"/>
            <a:ext cx="3248329" cy="2477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(18) </a:t>
            </a:r>
            <a:r>
              <a:rPr lang="en"/>
              <a:t>Chinch Bug</a:t>
            </a:r>
            <a:endParaRPr/>
          </a:p>
        </p:txBody>
      </p:sp>
      <p:sp>
        <p:nvSpPr>
          <p:cNvPr id="117" name="Google Shape;11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18" name="Google Shape;11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2855" y="1394667"/>
            <a:ext cx="2932050" cy="293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44900" y="1973930"/>
            <a:ext cx="5067100" cy="177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