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931e4962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931e4962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31e496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31e496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31e4962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31e4962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31e4962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931e4962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931e4962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931e4962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931e4962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931e4962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931e496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931e496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931e4962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931e4962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931e496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931e496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931e496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931e496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31e4962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31e4962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931e4962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931e4962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931e4962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931e4962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931e4962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931e4962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Agronomy Soils Guide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38" y="69238"/>
            <a:ext cx="6607324" cy="50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213" y="35850"/>
            <a:ext cx="6649566" cy="50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 multiple choice questions that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 answer with a provided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Custom Soil Resource Report like this.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175" y="306949"/>
            <a:ext cx="3647775" cy="47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Question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30" y="1152480"/>
            <a:ext cx="4274200" cy="16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25" y="1284775"/>
            <a:ext cx="40195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Question 2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25" y="1202006"/>
            <a:ext cx="8084325" cy="15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748" y="1791073"/>
            <a:ext cx="5890350" cy="29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Question 3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1152477"/>
            <a:ext cx="7955950" cy="15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3913" y="1998050"/>
            <a:ext cx="604837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Soils Practicum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easy 100 points!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Made up of 3 parts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Soils Textures (3 samples, 5 points each)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Soils Structures (3 samples, 5 points each)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Questions from Soil Resource Report (14 questions, 5 points each)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Textures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924975"/>
            <a:ext cx="8520600" cy="31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50" y="1610073"/>
            <a:ext cx="7205976" cy="22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5250" y="3947300"/>
            <a:ext cx="737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Textures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you know the </a:t>
            </a:r>
            <a:r>
              <a:rPr lang="en"/>
              <a:t>textures</a:t>
            </a:r>
            <a:r>
              <a:rPr lang="en"/>
              <a:t>, you need to understand what fine, medium, and coarse are.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this contest, you will have 3 samples of soil to evaluate. These soil samples will be dry. You are provided with a water squirt bottle to moisten the soil. This is what each sample will feel like.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Fine: This will get really sticky and can form into a ball easily. Slick!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Medium: This will just feel like mud. Forms into a ball but not very strong.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Coarse: Straight up beach sand. Forms into a ball them crumbles. Gritty!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Structures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eight soil structures to choose from in this contest.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475" y="1549682"/>
            <a:ext cx="376563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962" y="258211"/>
            <a:ext cx="7378075" cy="500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388" y="168800"/>
            <a:ext cx="6595224" cy="49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56825"/>
            <a:ext cx="5464638" cy="39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5964750" y="1187600"/>
            <a:ext cx="2867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*</a:t>
            </a:r>
            <a:r>
              <a:rPr b="1" lang="en" sz="2200"/>
              <a:t>Subangular blocky</a:t>
            </a:r>
            <a:r>
              <a:rPr lang="en" sz="2200"/>
              <a:t> will have rounded edges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*</a:t>
            </a:r>
            <a:r>
              <a:rPr b="1" lang="en" sz="2200"/>
              <a:t>Angular blocky</a:t>
            </a:r>
            <a:r>
              <a:rPr lang="en" sz="2200"/>
              <a:t> has sharp points on the edges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25" y="380975"/>
            <a:ext cx="6276201" cy="4514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6390075" y="1227175"/>
            <a:ext cx="2442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*Prismatic has flat sides and will be flat on the ends.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*Columnar will have round edges and will be round on the ends like a hot dog.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