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931e49622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931e49622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f931e49622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f931e49622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f931e49622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f931e49622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f931e49622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f931e4962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f931e49622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f931e49622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f931e49622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f931e4962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f931e496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f931e496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f931e4962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f931e4962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f931e4962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f931e4962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f931e4962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f931e4962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f931e4962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f931e4962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f931e49622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f931e49622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f931e49622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f931e49622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f931e49622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f931e49622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Agronomy Soils Guide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8338" y="69238"/>
            <a:ext cx="6607324" cy="5005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7213" y="35850"/>
            <a:ext cx="6649566" cy="5071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</a:t>
            </a:r>
            <a:endParaRPr/>
          </a:p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 multiple choice questions that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you answer with a provided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Custom Soil Resource Report like this.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9" name="Google Shape;12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7175" y="306949"/>
            <a:ext cx="3647775" cy="472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Question 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630" y="1152480"/>
            <a:ext cx="4274200" cy="162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9625" y="1284775"/>
            <a:ext cx="4019550" cy="179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Question 2</a:t>
            </a:r>
            <a:endParaRPr/>
          </a:p>
        </p:txBody>
      </p:sp>
      <p:sp>
        <p:nvSpPr>
          <p:cNvPr id="143" name="Google Shape;143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4" name="Google Shape;1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925" y="1202006"/>
            <a:ext cx="8084325" cy="150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2748" y="1791073"/>
            <a:ext cx="5890350" cy="293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Question 3</a:t>
            </a:r>
            <a:endParaRPr/>
          </a:p>
        </p:txBody>
      </p:sp>
      <p:sp>
        <p:nvSpPr>
          <p:cNvPr id="151" name="Google Shape;151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750" y="1152477"/>
            <a:ext cx="7955950" cy="159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3913" y="1998050"/>
            <a:ext cx="6048375" cy="287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Soils Practicum 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easy 100 points!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Made up of 3 parts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Soils Textures (3 samples, 5 points each)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Soils Structures (3 samples, 5 points each)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Questions from Soil Resource Report (14 questions, 5 points each)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Soil Textures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924975"/>
            <a:ext cx="8520600" cy="318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050" y="1610073"/>
            <a:ext cx="7205976" cy="22469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455250" y="3947300"/>
            <a:ext cx="7379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Soil Textures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Now that you know the </a:t>
            </a:r>
            <a:r>
              <a:rPr lang="en"/>
              <a:t>textures</a:t>
            </a:r>
            <a:r>
              <a:rPr lang="en"/>
              <a:t>, you need to understand what fine, medium, and coarse are.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In this contest, you will have 3 samples of soil to evaluate. These soil samples will be dry. You are provided with a water squirt bottle to moisten the soil. This is what each sample will feel like.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Fine: This will get really sticky and can form into a ball easily. Slick!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Medium: This will just feel like mud. Forms into a ball but not very strong.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Coarse: Straight up beach sand. Forms into a ball them crumbles. Gritty!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Soil Structures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are eight soil structures to choose from in this contest.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9475" y="1549682"/>
            <a:ext cx="3765632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2962" y="258211"/>
            <a:ext cx="7378075" cy="5008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4388" y="168800"/>
            <a:ext cx="6595224" cy="497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756825"/>
            <a:ext cx="5464638" cy="399102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0"/>
          <p:cNvSpPr txBox="1"/>
          <p:nvPr/>
        </p:nvSpPr>
        <p:spPr>
          <a:xfrm>
            <a:off x="5964750" y="1187600"/>
            <a:ext cx="28677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*</a:t>
            </a:r>
            <a:r>
              <a:rPr b="1" lang="en" sz="2200"/>
              <a:t>Subangular blocky</a:t>
            </a:r>
            <a:r>
              <a:rPr lang="en" sz="2200"/>
              <a:t> will have rounded edges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*</a:t>
            </a:r>
            <a:r>
              <a:rPr b="1" lang="en" sz="2200"/>
              <a:t>Angular blocky</a:t>
            </a:r>
            <a:r>
              <a:rPr lang="en" sz="2200"/>
              <a:t> has sharp points on the edges</a:t>
            </a:r>
            <a:endParaRPr sz="2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25" y="380975"/>
            <a:ext cx="6276201" cy="451425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1"/>
          <p:cNvSpPr txBox="1"/>
          <p:nvPr/>
        </p:nvSpPr>
        <p:spPr>
          <a:xfrm>
            <a:off x="6390075" y="1227175"/>
            <a:ext cx="24423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*Prismatic has flat sides and will be flat on the ends.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*Columnar will have round edges and will be round on the ends like a hot dog.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