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" name="Google Shape;31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8" name="Google Shape;38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5" name="Google Shape;45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jpg"/><Relationship Id="rId4" Type="http://schemas.openxmlformats.org/officeDocument/2006/relationships/image" Target="../media/image4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Relationship Id="rId4" Type="http://schemas.openxmlformats.org/officeDocument/2006/relationships/image" Target="../media/image26.jpg"/><Relationship Id="rId5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86.png"/><Relationship Id="rId5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Relationship Id="rId4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jpg"/><Relationship Id="rId4" Type="http://schemas.openxmlformats.org/officeDocument/2006/relationships/image" Target="../media/image2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7.jpg"/><Relationship Id="rId4" Type="http://schemas.openxmlformats.org/officeDocument/2006/relationships/image" Target="../media/image3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jpg"/><Relationship Id="rId4" Type="http://schemas.openxmlformats.org/officeDocument/2006/relationships/image" Target="../media/image3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jpg"/><Relationship Id="rId4" Type="http://schemas.openxmlformats.org/officeDocument/2006/relationships/image" Target="../media/image37.jpg"/><Relationship Id="rId5" Type="http://schemas.openxmlformats.org/officeDocument/2006/relationships/image" Target="../media/image3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20.jpg"/><Relationship Id="rId5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jpg"/><Relationship Id="rId4" Type="http://schemas.openxmlformats.org/officeDocument/2006/relationships/image" Target="../media/image5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3.jpg"/><Relationship Id="rId4" Type="http://schemas.openxmlformats.org/officeDocument/2006/relationships/image" Target="../media/image4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jpg"/><Relationship Id="rId4" Type="http://schemas.openxmlformats.org/officeDocument/2006/relationships/image" Target="../media/image52.jpg"/><Relationship Id="rId5" Type="http://schemas.openxmlformats.org/officeDocument/2006/relationships/image" Target="../media/image4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jpg"/><Relationship Id="rId4" Type="http://schemas.openxmlformats.org/officeDocument/2006/relationships/image" Target="../media/image6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1.jpg"/><Relationship Id="rId4" Type="http://schemas.openxmlformats.org/officeDocument/2006/relationships/image" Target="../media/image48.jpg"/><Relationship Id="rId5" Type="http://schemas.openxmlformats.org/officeDocument/2006/relationships/image" Target="../media/image6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jpg"/><Relationship Id="rId4" Type="http://schemas.openxmlformats.org/officeDocument/2006/relationships/image" Target="../media/image5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jpg"/><Relationship Id="rId4" Type="http://schemas.openxmlformats.org/officeDocument/2006/relationships/image" Target="../media/image56.jpg"/><Relationship Id="rId5" Type="http://schemas.openxmlformats.org/officeDocument/2006/relationships/image" Target="../media/image4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7.jpg"/><Relationship Id="rId4" Type="http://schemas.openxmlformats.org/officeDocument/2006/relationships/image" Target="../media/image54.jpg"/><Relationship Id="rId5" Type="http://schemas.openxmlformats.org/officeDocument/2006/relationships/image" Target="../media/image7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7.jpg"/><Relationship Id="rId4" Type="http://schemas.openxmlformats.org/officeDocument/2006/relationships/image" Target="../media/image7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jpg"/><Relationship Id="rId4" Type="http://schemas.openxmlformats.org/officeDocument/2006/relationships/image" Target="../media/image2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5.jpg"/><Relationship Id="rId4" Type="http://schemas.openxmlformats.org/officeDocument/2006/relationships/image" Target="../media/image68.jpg"/><Relationship Id="rId5" Type="http://schemas.openxmlformats.org/officeDocument/2006/relationships/image" Target="../media/image7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6.jpg"/><Relationship Id="rId4" Type="http://schemas.openxmlformats.org/officeDocument/2006/relationships/image" Target="../media/image7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0.jpg"/><Relationship Id="rId4" Type="http://schemas.openxmlformats.org/officeDocument/2006/relationships/image" Target="../media/image8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9.jpg"/><Relationship Id="rId4" Type="http://schemas.openxmlformats.org/officeDocument/2006/relationships/image" Target="../media/image6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1.jpg"/><Relationship Id="rId4" Type="http://schemas.openxmlformats.org/officeDocument/2006/relationships/image" Target="../media/image8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9.jpg"/><Relationship Id="rId4" Type="http://schemas.openxmlformats.org/officeDocument/2006/relationships/image" Target="../media/image7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5.jpg"/><Relationship Id="rId4" Type="http://schemas.openxmlformats.org/officeDocument/2006/relationships/image" Target="../media/image10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8.jpg"/><Relationship Id="rId4" Type="http://schemas.openxmlformats.org/officeDocument/2006/relationships/image" Target="../media/image87.jpg"/><Relationship Id="rId5" Type="http://schemas.openxmlformats.org/officeDocument/2006/relationships/image" Target="../media/image8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6.jpg"/><Relationship Id="rId4" Type="http://schemas.openxmlformats.org/officeDocument/2006/relationships/image" Target="../media/image92.jpg"/><Relationship Id="rId5" Type="http://schemas.openxmlformats.org/officeDocument/2006/relationships/image" Target="../media/image8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9.jpg"/><Relationship Id="rId4" Type="http://schemas.openxmlformats.org/officeDocument/2006/relationships/image" Target="../media/image10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28.jpg"/><Relationship Id="rId5" Type="http://schemas.openxmlformats.org/officeDocument/2006/relationships/image" Target="../media/image1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4.jpg"/><Relationship Id="rId4" Type="http://schemas.openxmlformats.org/officeDocument/2006/relationships/image" Target="../media/image97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8.jpg"/><Relationship Id="rId4" Type="http://schemas.openxmlformats.org/officeDocument/2006/relationships/image" Target="../media/image90.jpg"/><Relationship Id="rId5" Type="http://schemas.openxmlformats.org/officeDocument/2006/relationships/image" Target="../media/image89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3.jpg"/><Relationship Id="rId4" Type="http://schemas.openxmlformats.org/officeDocument/2006/relationships/image" Target="../media/image91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4.jpg"/><Relationship Id="rId4" Type="http://schemas.openxmlformats.org/officeDocument/2006/relationships/image" Target="../media/image9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6.jpg"/><Relationship Id="rId4" Type="http://schemas.openxmlformats.org/officeDocument/2006/relationships/image" Target="../media/image102.jpg"/><Relationship Id="rId5" Type="http://schemas.openxmlformats.org/officeDocument/2006/relationships/image" Target="../media/image100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4.jpg"/><Relationship Id="rId4" Type="http://schemas.openxmlformats.org/officeDocument/2006/relationships/image" Target="../media/image105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17.jpg"/><Relationship Id="rId4" Type="http://schemas.openxmlformats.org/officeDocument/2006/relationships/image" Target="../media/image108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10.jpg"/><Relationship Id="rId4" Type="http://schemas.openxmlformats.org/officeDocument/2006/relationships/image" Target="../media/image1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Relationship Id="rId4" Type="http://schemas.openxmlformats.org/officeDocument/2006/relationships/image" Target="../media/image9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31.jpg"/><Relationship Id="rId4" Type="http://schemas.openxmlformats.org/officeDocument/2006/relationships/image" Target="../media/image111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12.gif"/><Relationship Id="rId4" Type="http://schemas.openxmlformats.org/officeDocument/2006/relationships/image" Target="../media/image129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19.jpg"/><Relationship Id="rId4" Type="http://schemas.openxmlformats.org/officeDocument/2006/relationships/image" Target="../media/image114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3.jpg"/><Relationship Id="rId4" Type="http://schemas.openxmlformats.org/officeDocument/2006/relationships/image" Target="../media/image137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28.jpg"/><Relationship Id="rId4" Type="http://schemas.openxmlformats.org/officeDocument/2006/relationships/image" Target="../media/image120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16.jpg"/><Relationship Id="rId4" Type="http://schemas.openxmlformats.org/officeDocument/2006/relationships/image" Target="../media/image118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30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23.jpg"/><Relationship Id="rId4" Type="http://schemas.openxmlformats.org/officeDocument/2006/relationships/image" Target="../media/image146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25.jpg"/><Relationship Id="rId4" Type="http://schemas.openxmlformats.org/officeDocument/2006/relationships/image" Target="../media/image14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45.jpg"/><Relationship Id="rId4" Type="http://schemas.openxmlformats.org/officeDocument/2006/relationships/image" Target="../media/image150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24.jpg"/><Relationship Id="rId4" Type="http://schemas.openxmlformats.org/officeDocument/2006/relationships/image" Target="../media/image136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59.jpg"/><Relationship Id="rId4" Type="http://schemas.openxmlformats.org/officeDocument/2006/relationships/image" Target="../media/image132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40.jpg"/><Relationship Id="rId4" Type="http://schemas.openxmlformats.org/officeDocument/2006/relationships/image" Target="../media/image141.jpg"/><Relationship Id="rId5" Type="http://schemas.openxmlformats.org/officeDocument/2006/relationships/image" Target="../media/image126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27.jpg"/><Relationship Id="rId4" Type="http://schemas.openxmlformats.org/officeDocument/2006/relationships/image" Target="../media/image133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34.jpg"/><Relationship Id="rId4" Type="http://schemas.openxmlformats.org/officeDocument/2006/relationships/image" Target="../media/image144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35.jpg"/><Relationship Id="rId4" Type="http://schemas.openxmlformats.org/officeDocument/2006/relationships/image" Target="../media/image161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43.jpg"/><Relationship Id="rId4" Type="http://schemas.openxmlformats.org/officeDocument/2006/relationships/image" Target="../media/image138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48.jpg"/><Relationship Id="rId4" Type="http://schemas.openxmlformats.org/officeDocument/2006/relationships/image" Target="../media/image139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49.png"/><Relationship Id="rId4" Type="http://schemas.openxmlformats.org/officeDocument/2006/relationships/image" Target="../media/image162.jpg"/><Relationship Id="rId5" Type="http://schemas.openxmlformats.org/officeDocument/2006/relationships/image" Target="../media/image15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Relationship Id="rId4" Type="http://schemas.openxmlformats.org/officeDocument/2006/relationships/image" Target="../media/image2.jpg"/><Relationship Id="rId5" Type="http://schemas.openxmlformats.org/officeDocument/2006/relationships/image" Target="../media/image45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56.jpg"/><Relationship Id="rId4" Type="http://schemas.openxmlformats.org/officeDocument/2006/relationships/image" Target="../media/image157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63.jpg"/><Relationship Id="rId4" Type="http://schemas.openxmlformats.org/officeDocument/2006/relationships/image" Target="../media/image142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54.jpg"/><Relationship Id="rId4" Type="http://schemas.openxmlformats.org/officeDocument/2006/relationships/image" Target="../media/image160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53.jpg"/><Relationship Id="rId4" Type="http://schemas.openxmlformats.org/officeDocument/2006/relationships/image" Target="../media/image151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64.jpg"/><Relationship Id="rId4" Type="http://schemas.openxmlformats.org/officeDocument/2006/relationships/image" Target="../media/image165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55.jpg"/><Relationship Id="rId4" Type="http://schemas.openxmlformats.org/officeDocument/2006/relationships/image" Target="../media/image15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Agronomy Plant ID</a:t>
            </a:r>
            <a:endParaRPr/>
          </a:p>
        </p:txBody>
      </p:sp>
      <p:sp>
        <p:nvSpPr>
          <p:cNvPr id="85" name="Google Shape;85;p1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(108) Dock, </a:t>
            </a:r>
            <a:r>
              <a:rPr lang="en-US"/>
              <a:t>Curly</a:t>
            </a:r>
            <a:endParaRPr/>
          </a:p>
        </p:txBody>
      </p:sp>
      <p:sp>
        <p:nvSpPr>
          <p:cNvPr descr="Image result for curly dock" id="152" name="Google Shape;152;p2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curly dock" id="153" name="Google Shape;153;p2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curly dock" id="154" name="Google Shape;15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0"/>
            <a:ext cx="3810000" cy="50226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urly dock" id="155" name="Google Shape;15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8200" y="1447800"/>
            <a:ext cx="4038600" cy="403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(109) Dodder</a:t>
            </a:r>
            <a:endParaRPr/>
          </a:p>
        </p:txBody>
      </p:sp>
      <p:pic>
        <p:nvPicPr>
          <p:cNvPr descr="Image result for field dodder" id="161" name="Google Shape;16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3352800"/>
            <a:ext cx="4953000" cy="32990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field dodder" id="162" name="Google Shape;16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524000"/>
            <a:ext cx="4058064" cy="303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(110) Foxtail</a:t>
            </a:r>
            <a:endParaRPr/>
          </a:p>
        </p:txBody>
      </p:sp>
      <p:pic>
        <p:nvPicPr>
          <p:cNvPr descr="Image result for yellow foxtail" id="168" name="Google Shape;16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6790" y="1697930"/>
            <a:ext cx="2555009" cy="3832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yellow foxtail" id="169" name="Google Shape;16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52800" y="3614187"/>
            <a:ext cx="3937000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86400" y="1143000"/>
            <a:ext cx="3045713" cy="2281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(111) Groundcherry</a:t>
            </a:r>
            <a:endParaRPr/>
          </a:p>
        </p:txBody>
      </p:sp>
      <p:pic>
        <p:nvPicPr>
          <p:cNvPr descr="Image result for ground cherry" id="176" name="Google Shape;17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600200"/>
            <a:ext cx="3863163" cy="33223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ground cherry" id="177" name="Google Shape;17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7200" y="3276600"/>
            <a:ext cx="4876800" cy="32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(112) </a:t>
            </a:r>
            <a:r>
              <a:rPr lang="en-US"/>
              <a:t>Grounsel, </a:t>
            </a:r>
            <a:r>
              <a:rPr lang="en-US"/>
              <a:t>Cressleaf </a:t>
            </a:r>
            <a:endParaRPr/>
          </a:p>
        </p:txBody>
      </p:sp>
      <p:pic>
        <p:nvPicPr>
          <p:cNvPr id="183" name="Google Shape;18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2212975"/>
            <a:ext cx="3769980" cy="276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133599" y="17449800"/>
            <a:ext cx="5955992" cy="7018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895599" y="14706600"/>
            <a:ext cx="9799566" cy="1154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05400" y="1524000"/>
            <a:ext cx="3108722" cy="414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(113) Horsenettle</a:t>
            </a:r>
            <a:endParaRPr/>
          </a:p>
        </p:txBody>
      </p:sp>
      <p:pic>
        <p:nvPicPr>
          <p:cNvPr descr="Image result for horsenettle" id="192" name="Google Shape;19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0" y="1600200"/>
            <a:ext cx="3429781" cy="22876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horsenettle" id="193" name="Google Shape;19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0" y="3048000"/>
            <a:ext cx="5134797" cy="337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(114) Horseweed (Marestail)</a:t>
            </a:r>
            <a:endParaRPr/>
          </a:p>
        </p:txBody>
      </p:sp>
      <p:pic>
        <p:nvPicPr>
          <p:cNvPr descr="Image result for horseweed" id="199" name="Google Shape;19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447800"/>
            <a:ext cx="3657600" cy="4876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horseweed" id="200" name="Google Shape;20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43350" y="2133600"/>
            <a:ext cx="5200650" cy="34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(115) Jimsonweed</a:t>
            </a:r>
            <a:endParaRPr/>
          </a:p>
        </p:txBody>
      </p:sp>
      <p:pic>
        <p:nvPicPr>
          <p:cNvPr descr="Image result for jimsonweed" id="206" name="Google Shape;20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371600"/>
            <a:ext cx="4165600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jimsonweed" id="207" name="Google Shape;207;p2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jimsonweed" id="208" name="Google Shape;208;p2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jimsonweed" id="209" name="Google Shape;20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6800" y="2895600"/>
            <a:ext cx="3656357" cy="311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(116) Johnsongrass</a:t>
            </a:r>
            <a:endParaRPr/>
          </a:p>
        </p:txBody>
      </p:sp>
      <p:pic>
        <p:nvPicPr>
          <p:cNvPr descr="Image result for johnsongrass" id="215" name="Google Shape;21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295400"/>
            <a:ext cx="4684471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johnsongrass" id="216" name="Google Shape;21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2600" y="1752600"/>
            <a:ext cx="2895600" cy="43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(117) Knotweed, </a:t>
            </a:r>
            <a:r>
              <a:rPr lang="en-US"/>
              <a:t>Prostrate</a:t>
            </a:r>
            <a:endParaRPr/>
          </a:p>
        </p:txBody>
      </p:sp>
      <p:pic>
        <p:nvPicPr>
          <p:cNvPr descr="Image result for prostrate knotweed" id="222" name="Google Shape;22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3581400"/>
            <a:ext cx="35242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rostrate knotweed" id="223" name="Google Shape;223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86200" y="2286000"/>
            <a:ext cx="48006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rostrate knotweed" id="224" name="Google Shape;224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" y="1524000"/>
            <a:ext cx="3200400" cy="1654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(100) barnyardgrass</a:t>
            </a:r>
            <a:endParaRPr/>
          </a:p>
        </p:txBody>
      </p:sp>
      <p:pic>
        <p:nvPicPr>
          <p:cNvPr descr="Image result for barnyardgrass" id="91" name="Google Shape;9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1752600"/>
            <a:ext cx="2411294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arnyardgrass" id="92" name="Google Shape;9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0400" y="1524000"/>
            <a:ext cx="3251199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arnyardgrass" id="93" name="Google Shape;9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0200" y="4057650"/>
            <a:ext cx="3733800" cy="280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(118) Kudzu</a:t>
            </a:r>
            <a:endParaRPr/>
          </a:p>
        </p:txBody>
      </p:sp>
      <p:pic>
        <p:nvPicPr>
          <p:cNvPr descr="Image result for kudzu" id="230" name="Google Shape;23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447800"/>
            <a:ext cx="4495800" cy="3133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kudzu" id="231" name="Google Shape;23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3400" y="3581400"/>
            <a:ext cx="4572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(119) Lambsquarters, </a:t>
            </a:r>
            <a:r>
              <a:rPr lang="en-US"/>
              <a:t>Common</a:t>
            </a:r>
            <a:endParaRPr/>
          </a:p>
        </p:txBody>
      </p:sp>
      <p:sp>
        <p:nvSpPr>
          <p:cNvPr descr="Image result for common lambsquarters" id="237" name="Google Shape;237;p3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common lambsquarters" id="238" name="Google Shape;238;p3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common lambsquarters" id="239" name="Google Shape;239;p3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common lambsquarters" id="240" name="Google Shape;24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371600"/>
            <a:ext cx="3848100" cy="2886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ommon lambsquarters" id="241" name="Google Shape;24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64000" y="3048001"/>
            <a:ext cx="5080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(120) Lettuce, </a:t>
            </a:r>
            <a:r>
              <a:rPr lang="en-US"/>
              <a:t>Prickly</a:t>
            </a:r>
            <a:endParaRPr/>
          </a:p>
        </p:txBody>
      </p:sp>
      <p:pic>
        <p:nvPicPr>
          <p:cNvPr descr="Image result for prickly lettuce" id="247" name="Google Shape;24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219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rickly lettuce" id="248" name="Google Shape;24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5000" y="3886200"/>
            <a:ext cx="3965925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rickly lettuce" id="249" name="Google Shape;249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19800" y="1371600"/>
            <a:ext cx="2438400" cy="4124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(121) Milkweed, </a:t>
            </a:r>
            <a:r>
              <a:rPr lang="en-US"/>
              <a:t>Common</a:t>
            </a:r>
            <a:endParaRPr/>
          </a:p>
        </p:txBody>
      </p:sp>
      <p:pic>
        <p:nvPicPr>
          <p:cNvPr descr="Image result for common milkweed" id="255" name="Google Shape;25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219200"/>
            <a:ext cx="56007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ommon milkweed" id="256" name="Google Shape;256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1400" y="3428999"/>
            <a:ext cx="4572000" cy="342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(122) Morningglory</a:t>
            </a:r>
            <a:endParaRPr/>
          </a:p>
        </p:txBody>
      </p:sp>
      <p:pic>
        <p:nvPicPr>
          <p:cNvPr descr="Image result for morningglory weed" id="262" name="Google Shape;26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0"/>
            <a:ext cx="4080793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morningglory weed" id="263" name="Google Shape;263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3200" y="3655314"/>
            <a:ext cx="4800600" cy="32026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morningglory weed" id="264" name="Google Shape;264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86400" y="1371600"/>
            <a:ext cx="27432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(123) Mustard, </a:t>
            </a:r>
            <a:r>
              <a:rPr lang="en-US"/>
              <a:t>Wild</a:t>
            </a:r>
            <a:endParaRPr/>
          </a:p>
        </p:txBody>
      </p:sp>
      <p:pic>
        <p:nvPicPr>
          <p:cNvPr descr="Image result for wild mustard" id="270" name="Google Shape;27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2209800"/>
            <a:ext cx="2743200" cy="4181475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wild mustard" id="271" name="Google Shape;271;p3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wild mustard" id="272" name="Google Shape;272;p3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wild mustard" id="273" name="Google Shape;27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2400" y="1524000"/>
            <a:ext cx="4495800" cy="3324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(124) Nightshade, </a:t>
            </a:r>
            <a:r>
              <a:rPr lang="en-US"/>
              <a:t>Black</a:t>
            </a:r>
            <a:endParaRPr/>
          </a:p>
        </p:txBody>
      </p:sp>
      <p:pic>
        <p:nvPicPr>
          <p:cNvPr descr="Image result for black nightshade" id="279" name="Google Shape;27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3581400"/>
            <a:ext cx="4576576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lack nightshade" id="280" name="Google Shape;280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2" y="1981200"/>
            <a:ext cx="4571998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lack nightshade seedling" id="281" name="Google Shape;281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800" y="1295400"/>
            <a:ext cx="2857500" cy="204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(125) Nightshade, </a:t>
            </a:r>
            <a:r>
              <a:rPr lang="en-US"/>
              <a:t>Silverleaf</a:t>
            </a:r>
            <a:endParaRPr/>
          </a:p>
        </p:txBody>
      </p:sp>
      <p:pic>
        <p:nvPicPr>
          <p:cNvPr id="287" name="Google Shape;28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2057400"/>
            <a:ext cx="45720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62151" y="1742354"/>
            <a:ext cx="3059285" cy="4325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(126) Nutsedge</a:t>
            </a:r>
            <a:endParaRPr/>
          </a:p>
        </p:txBody>
      </p:sp>
      <p:pic>
        <p:nvPicPr>
          <p:cNvPr descr="Image result for nutsedge" id="294" name="Google Shape;29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799" y="1371600"/>
            <a:ext cx="3446229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nutsedge" id="295" name="Google Shape;29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5000" y="3581400"/>
            <a:ext cx="2895600" cy="2895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296" name="Google Shape;296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57800" y="1371600"/>
            <a:ext cx="3331478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(127) Onion/Garlic, Wild</a:t>
            </a:r>
            <a:endParaRPr/>
          </a:p>
        </p:txBody>
      </p:sp>
      <p:pic>
        <p:nvPicPr>
          <p:cNvPr descr="Image result for wild onion" id="302" name="Google Shape;30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219200"/>
            <a:ext cx="394335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wild onion" id="303" name="Google Shape;303;p4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wild onion" id="304" name="Google Shape;304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5800" y="1752600"/>
            <a:ext cx="4334933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(101) carrot, wild</a:t>
            </a:r>
            <a:endParaRPr/>
          </a:p>
        </p:txBody>
      </p:sp>
      <p:pic>
        <p:nvPicPr>
          <p:cNvPr descr="Image result for wild carrot" id="99" name="Google Shape;9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524000"/>
            <a:ext cx="3804249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wild carrot" id="100" name="Google Shape;10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3400" y="3048000"/>
            <a:ext cx="4495800" cy="3400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n-US" sz="3459"/>
              <a:t>(128) Pigweed, (redroot/Palmer/waterhemp)</a:t>
            </a:r>
            <a:endParaRPr sz="3459"/>
          </a:p>
        </p:txBody>
      </p:sp>
      <p:pic>
        <p:nvPicPr>
          <p:cNvPr descr="Image result for redroot pigweed" id="310" name="Google Shape;31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295400"/>
            <a:ext cx="34544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redroot pigweed" id="311" name="Google Shape;311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1600" y="1981200"/>
            <a:ext cx="340995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redroot pigweed" id="312" name="Google Shape;312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95400" y="3886200"/>
            <a:ext cx="3962400" cy="29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(129) Plantain, </a:t>
            </a:r>
            <a:r>
              <a:rPr lang="en-US"/>
              <a:t>Broadleaf</a:t>
            </a:r>
            <a:endParaRPr/>
          </a:p>
        </p:txBody>
      </p:sp>
      <p:pic>
        <p:nvPicPr>
          <p:cNvPr descr="Image result for broadleaf plantain" id="318" name="Google Shape;31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295400"/>
            <a:ext cx="2714625" cy="3619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roadleaf plantain" id="319" name="Google Shape;31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9000" y="1447799"/>
            <a:ext cx="4495800" cy="4832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(130) Plantain, </a:t>
            </a:r>
            <a:r>
              <a:rPr lang="en-US"/>
              <a:t>Buckhorn</a:t>
            </a:r>
            <a:endParaRPr/>
          </a:p>
        </p:txBody>
      </p:sp>
      <p:pic>
        <p:nvPicPr>
          <p:cNvPr descr="Image result for buckhorn plantain" id="325" name="Google Shape;32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600200"/>
            <a:ext cx="4592411" cy="3429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uckhorn plantain" id="326" name="Google Shape;326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966" y="1905000"/>
            <a:ext cx="4099034" cy="49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(131) Purslane, </a:t>
            </a:r>
            <a:r>
              <a:rPr lang="en-US"/>
              <a:t>Common</a:t>
            </a:r>
            <a:endParaRPr/>
          </a:p>
        </p:txBody>
      </p:sp>
      <p:pic>
        <p:nvPicPr>
          <p:cNvPr descr="Image result for common purslane" id="332" name="Google Shape;33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371600"/>
            <a:ext cx="5019215" cy="36004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ommon purslane" id="333" name="Google Shape;333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1600" y="3901439"/>
            <a:ext cx="3810000" cy="2956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(132) Ragweed, </a:t>
            </a:r>
            <a:r>
              <a:rPr lang="en-US"/>
              <a:t>Common</a:t>
            </a:r>
            <a:endParaRPr/>
          </a:p>
        </p:txBody>
      </p:sp>
      <p:pic>
        <p:nvPicPr>
          <p:cNvPr descr="Image result for common ragweed" id="339" name="Google Shape;33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295401"/>
            <a:ext cx="4165599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common ragweed" id="340" name="Google Shape;340;p4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common ragweed" id="341" name="Google Shape;341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1000" y="2362200"/>
            <a:ext cx="4762500" cy="432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(133) Ragweed, </a:t>
            </a:r>
            <a:r>
              <a:rPr lang="en-US"/>
              <a:t>Giant</a:t>
            </a:r>
            <a:endParaRPr/>
          </a:p>
        </p:txBody>
      </p:sp>
      <p:pic>
        <p:nvPicPr>
          <p:cNvPr descr="Related image" id="347" name="Google Shape;34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800" y="167640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giant ragweed" id="348" name="Google Shape;348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9800" y="4012069"/>
            <a:ext cx="3124200" cy="2845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(134) Sandbur, </a:t>
            </a:r>
            <a:r>
              <a:rPr lang="en-US"/>
              <a:t>Field</a:t>
            </a:r>
            <a:endParaRPr/>
          </a:p>
        </p:txBody>
      </p:sp>
      <p:pic>
        <p:nvPicPr>
          <p:cNvPr descr="Image result for field sandbur" id="354" name="Google Shape;35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181099"/>
            <a:ext cx="3714750" cy="56769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field sandbur" id="355" name="Google Shape;355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2400" y="1828800"/>
            <a:ext cx="4762500" cy="369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(135) Shepard’s-purse</a:t>
            </a:r>
            <a:endParaRPr/>
          </a:p>
        </p:txBody>
      </p:sp>
      <p:pic>
        <p:nvPicPr>
          <p:cNvPr descr="Image result for shepardspurse" id="361" name="Google Shape;36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19200"/>
            <a:ext cx="3810000" cy="26098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hepardspurse" id="362" name="Google Shape;362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3600" y="1828800"/>
            <a:ext cx="2983241" cy="47815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hepardspurse" id="363" name="Google Shape;363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48000" y="2895600"/>
            <a:ext cx="2624235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(136) Sicklepod</a:t>
            </a:r>
            <a:endParaRPr/>
          </a:p>
        </p:txBody>
      </p:sp>
      <p:pic>
        <p:nvPicPr>
          <p:cNvPr descr="Image result for sicklepod" id="369" name="Google Shape;36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95400"/>
            <a:ext cx="4572000" cy="3429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icklepod" id="370" name="Google Shape;370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0" y="4038600"/>
            <a:ext cx="4214693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icklepod" id="371" name="Google Shape;371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86400" y="1143000"/>
            <a:ext cx="344805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(137) Smartweed</a:t>
            </a:r>
            <a:endParaRPr/>
          </a:p>
        </p:txBody>
      </p:sp>
      <p:pic>
        <p:nvPicPr>
          <p:cNvPr descr="Image result for smartweed" id="377" name="Google Shape;37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752600"/>
            <a:ext cx="3095625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martweed" id="378" name="Google Shape;378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33800" y="2590800"/>
            <a:ext cx="4762500" cy="35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(102) Cheat</a:t>
            </a:r>
            <a:endParaRPr/>
          </a:p>
        </p:txBody>
      </p:sp>
      <p:pic>
        <p:nvPicPr>
          <p:cNvPr descr="Image result for cheat weed" id="106" name="Google Shape;10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447800"/>
            <a:ext cx="4140908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heat weed" id="107" name="Google Shape;10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0600" y="3733800"/>
            <a:ext cx="3581400" cy="28440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rescue grass" id="108" name="Google Shape;10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5000" y="1143000"/>
            <a:ext cx="2844800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(138) Sowthistle</a:t>
            </a:r>
            <a:endParaRPr/>
          </a:p>
        </p:txBody>
      </p:sp>
      <p:pic>
        <p:nvPicPr>
          <p:cNvPr descr="Image result for sowthistle" id="384" name="Google Shape;38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600200"/>
            <a:ext cx="4627418" cy="31813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385" name="Google Shape;385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10200" y="1981200"/>
            <a:ext cx="3451633" cy="46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(139) Spurge, </a:t>
            </a:r>
            <a:r>
              <a:rPr lang="en-US"/>
              <a:t>Prostrate </a:t>
            </a:r>
            <a:endParaRPr/>
          </a:p>
        </p:txBody>
      </p:sp>
      <p:pic>
        <p:nvPicPr>
          <p:cNvPr descr="Image result for prostrate spurge" id="391" name="Google Shape;391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295400"/>
            <a:ext cx="4343400" cy="3257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rostrate spurge" id="392" name="Google Shape;392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65600" y="2819400"/>
            <a:ext cx="4978400" cy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(140) Thistle, </a:t>
            </a:r>
            <a:r>
              <a:rPr lang="en-US"/>
              <a:t>Bull /Canada</a:t>
            </a:r>
            <a:endParaRPr/>
          </a:p>
        </p:txBody>
      </p:sp>
      <p:pic>
        <p:nvPicPr>
          <p:cNvPr descr="Image result for bull thistle" id="398" name="Google Shape;398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1219200"/>
            <a:ext cx="2531561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ull thistle" id="399" name="Google Shape;399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9000" y="4191000"/>
            <a:ext cx="3535440" cy="23526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ull thistle" id="400" name="Google Shape;400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81600" y="1371600"/>
            <a:ext cx="3550832" cy="266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(141) Velvetleaf</a:t>
            </a:r>
            <a:endParaRPr/>
          </a:p>
        </p:txBody>
      </p:sp>
      <p:pic>
        <p:nvPicPr>
          <p:cNvPr descr="Image result for velvetleaf" id="406" name="Google Shape;40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371600"/>
            <a:ext cx="4333875" cy="3619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velvetleaf" id="407" name="Google Shape;407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8200" y="1143000"/>
            <a:ext cx="428625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(200) Alfalfa</a:t>
            </a:r>
            <a:endParaRPr/>
          </a:p>
        </p:txBody>
      </p:sp>
      <p:pic>
        <p:nvPicPr>
          <p:cNvPr descr="Image result for alfalfa" id="413" name="Google Shape;413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447800"/>
            <a:ext cx="4343400" cy="3317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alfalfa" id="414" name="Google Shape;414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5400" y="1524000"/>
            <a:ext cx="3387852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(201) Bermudagrass</a:t>
            </a:r>
            <a:endParaRPr/>
          </a:p>
        </p:txBody>
      </p:sp>
      <p:pic>
        <p:nvPicPr>
          <p:cNvPr descr="Image result for bermudagrass" id="420" name="Google Shape;42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2743200"/>
            <a:ext cx="4760713" cy="31718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ermudagrass" id="421" name="Google Shape;421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4000" y="4038600"/>
            <a:ext cx="3505200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ermudagrass" id="422" name="Google Shape;422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05400" y="1295400"/>
            <a:ext cx="3357242" cy="2495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(202) Broccoli</a:t>
            </a:r>
            <a:endParaRPr/>
          </a:p>
        </p:txBody>
      </p:sp>
      <p:pic>
        <p:nvPicPr>
          <p:cNvPr descr="Image result for broccoli plant" id="428" name="Google Shape;428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000"/>
            <a:ext cx="4775200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roccoli plant" id="429" name="Google Shape;429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7600" y="1371600"/>
            <a:ext cx="5260191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(203) Cantaloupe</a:t>
            </a:r>
            <a:endParaRPr/>
          </a:p>
        </p:txBody>
      </p:sp>
      <p:pic>
        <p:nvPicPr>
          <p:cNvPr descr="Image result for cantaloupe plant" id="435" name="Google Shape;435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600200"/>
            <a:ext cx="38608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antaloupe plant" id="436" name="Google Shape;436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2400" y="3810000"/>
            <a:ext cx="5029200" cy="282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0"/>
          <p:cNvSpPr txBox="1"/>
          <p:nvPr>
            <p:ph type="title"/>
          </p:nvPr>
        </p:nvSpPr>
        <p:spPr>
          <a:xfrm>
            <a:off x="457200" y="3809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(204) Carrot</a:t>
            </a:r>
            <a:endParaRPr/>
          </a:p>
        </p:txBody>
      </p:sp>
      <p:pic>
        <p:nvPicPr>
          <p:cNvPr descr="Image result for carrot plant" id="442" name="Google Shape;442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1524000"/>
            <a:ext cx="3695700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arrot plant" id="443" name="Google Shape;443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71900" y="3124200"/>
            <a:ext cx="5143501" cy="342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(205) Cauliflower</a:t>
            </a:r>
            <a:endParaRPr/>
          </a:p>
        </p:txBody>
      </p:sp>
      <p:pic>
        <p:nvPicPr>
          <p:cNvPr descr="Image result for cauliflower plant" id="449" name="Google Shape;449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676400"/>
            <a:ext cx="5105400" cy="3829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auliflower plant" id="450" name="Google Shape;450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3200" y="3276600"/>
            <a:ext cx="3860800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(103) Chickweed,</a:t>
            </a:r>
            <a:r>
              <a:rPr lang="en-US"/>
              <a:t>Common</a:t>
            </a:r>
            <a:endParaRPr/>
          </a:p>
        </p:txBody>
      </p:sp>
      <p:pic>
        <p:nvPicPr>
          <p:cNvPr descr="Image result for common chickweed" id="114" name="Google Shape;11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295400"/>
            <a:ext cx="3886200" cy="29267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ommon chickweed" id="115" name="Google Shape;11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3400" y="2667000"/>
            <a:ext cx="4518356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(206) Cereal Rye</a:t>
            </a:r>
            <a:endParaRPr/>
          </a:p>
        </p:txBody>
      </p:sp>
      <p:pic>
        <p:nvPicPr>
          <p:cNvPr descr="Image result for rye" id="456" name="Google Shape;456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2590800"/>
            <a:ext cx="4165601" cy="3124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rye" id="457" name="Google Shape;457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524000"/>
            <a:ext cx="3924299" cy="294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3"/>
          <p:cNvSpPr txBox="1"/>
          <p:nvPr>
            <p:ph type="title"/>
          </p:nvPr>
        </p:nvSpPr>
        <p:spPr>
          <a:xfrm>
            <a:off x="457200" y="1754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(207) Chili Pepper</a:t>
            </a:r>
            <a:endParaRPr/>
          </a:p>
        </p:txBody>
      </p:sp>
      <p:pic>
        <p:nvPicPr>
          <p:cNvPr descr="Image result for pepper plant" id="463" name="Google Shape;46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1447800"/>
            <a:ext cx="436880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epper plant" id="464" name="Google Shape;464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1600" y="1828800"/>
            <a:ext cx="3423197" cy="44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(208) Corn</a:t>
            </a:r>
            <a:endParaRPr/>
          </a:p>
        </p:txBody>
      </p:sp>
      <p:pic>
        <p:nvPicPr>
          <p:cNvPr descr="Image result for corn plant" id="470" name="Google Shape;470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17526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471" name="Google Shape;471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600200"/>
            <a:ext cx="3809165" cy="507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(209) Cotton</a:t>
            </a:r>
            <a:endParaRPr/>
          </a:p>
        </p:txBody>
      </p:sp>
      <p:sp>
        <p:nvSpPr>
          <p:cNvPr descr="Image result for cotton plant" id="477" name="Google Shape;477;p65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cotton plant" id="478" name="Google Shape;478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295400"/>
            <a:ext cx="4830793" cy="3200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otton plant" id="479" name="Google Shape;479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4734" y="3886200"/>
            <a:ext cx="4885266" cy="2747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(210) Cucumber</a:t>
            </a:r>
            <a:endParaRPr/>
          </a:p>
        </p:txBody>
      </p:sp>
      <p:pic>
        <p:nvPicPr>
          <p:cNvPr descr="Image result for cucumber plant" id="485" name="Google Shape;485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295400"/>
            <a:ext cx="4267200" cy="31718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ucumber plant" id="486" name="Google Shape;486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8200" y="2743200"/>
            <a:ext cx="4229100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(211) Lettuce</a:t>
            </a:r>
            <a:endParaRPr/>
          </a:p>
        </p:txBody>
      </p:sp>
      <p:pic>
        <p:nvPicPr>
          <p:cNvPr descr="Image result for lettuce plant" id="492" name="Google Shape;49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371600"/>
            <a:ext cx="4762500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lettuce plant" id="493" name="Google Shape;493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71393" y="3200400"/>
            <a:ext cx="3944007" cy="2859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(212) Oats</a:t>
            </a:r>
            <a:endParaRPr/>
          </a:p>
        </p:txBody>
      </p:sp>
      <p:pic>
        <p:nvPicPr>
          <p:cNvPr descr="Image result for oats plant" id="499" name="Google Shape;49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1079" y="3505200"/>
            <a:ext cx="5022921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oats plant" id="500" name="Google Shape;500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524000"/>
            <a:ext cx="4574858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(213) Onion</a:t>
            </a:r>
            <a:endParaRPr/>
          </a:p>
        </p:txBody>
      </p:sp>
      <p:pic>
        <p:nvPicPr>
          <p:cNvPr descr="Image result for onion plant" id="506" name="Google Shape;506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1371600"/>
            <a:ext cx="7239000" cy="4827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70"/>
          <p:cNvSpPr txBox="1"/>
          <p:nvPr>
            <p:ph type="title"/>
          </p:nvPr>
        </p:nvSpPr>
        <p:spPr>
          <a:xfrm>
            <a:off x="457200" y="2285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(214) Peas</a:t>
            </a:r>
            <a:endParaRPr/>
          </a:p>
        </p:txBody>
      </p:sp>
      <p:pic>
        <p:nvPicPr>
          <p:cNvPr descr="Image result for english peas plant leaves" id="512" name="Google Shape;512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371600"/>
            <a:ext cx="4951211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english peas plant leaves" id="513" name="Google Shape;513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1400" y="3048000"/>
            <a:ext cx="5334000" cy="360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(215) Peanut</a:t>
            </a:r>
            <a:endParaRPr/>
          </a:p>
        </p:txBody>
      </p:sp>
      <p:pic>
        <p:nvPicPr>
          <p:cNvPr descr="Image result for peanut plant" id="519" name="Google Shape;519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38400"/>
            <a:ext cx="5384800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eanut plant" id="520" name="Google Shape;520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6800" y="1752600"/>
            <a:ext cx="4267200" cy="3025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(104) Cocklebur, </a:t>
            </a:r>
            <a:r>
              <a:rPr lang="en-US"/>
              <a:t>Common </a:t>
            </a:r>
            <a:endParaRPr/>
          </a:p>
        </p:txBody>
      </p:sp>
      <p:sp>
        <p:nvSpPr>
          <p:cNvPr descr="Image result for common cocklebur" id="121" name="Google Shape;121;p1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lated image" id="122" name="Google Shape;12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1219200"/>
            <a:ext cx="3086098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ommon cocklebur" id="123" name="Google Shape;12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3962400"/>
            <a:ext cx="4419600" cy="2486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ommon cocklebur" id="124" name="Google Shape;12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67200" y="1600200"/>
            <a:ext cx="4076700" cy="30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(216) Potato</a:t>
            </a:r>
            <a:endParaRPr/>
          </a:p>
        </p:txBody>
      </p:sp>
      <p:pic>
        <p:nvPicPr>
          <p:cNvPr descr="Image result for potato plant" id="526" name="Google Shape;526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44780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otato plant" id="527" name="Google Shape;527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6800" y="2362200"/>
            <a:ext cx="398145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7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(217) Red Clover</a:t>
            </a:r>
            <a:endParaRPr/>
          </a:p>
        </p:txBody>
      </p:sp>
      <p:pic>
        <p:nvPicPr>
          <p:cNvPr descr="Image result for red clover" id="533" name="Google Shape;533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1676400"/>
            <a:ext cx="3077520" cy="31813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red clover" id="534" name="Google Shape;534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5812" y="2438400"/>
            <a:ext cx="4940063" cy="334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7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(219) Rice</a:t>
            </a:r>
            <a:endParaRPr/>
          </a:p>
        </p:txBody>
      </p:sp>
      <p:pic>
        <p:nvPicPr>
          <p:cNvPr descr="Image result for rice plant" id="540" name="Google Shape;540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371600"/>
            <a:ext cx="4548451" cy="3409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rice plant" id="541" name="Google Shape;541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4600" y="2590800"/>
            <a:ext cx="5130800" cy="38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(220) Sorghum</a:t>
            </a:r>
            <a:endParaRPr/>
          </a:p>
        </p:txBody>
      </p:sp>
      <p:pic>
        <p:nvPicPr>
          <p:cNvPr descr="Image result for sorghum" id="547" name="Google Shape;547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524000"/>
            <a:ext cx="3838223" cy="2590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orghum" id="548" name="Google Shape;548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" y="4114800"/>
            <a:ext cx="38862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orghum plant" id="549" name="Google Shape;549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24400" y="1600200"/>
            <a:ext cx="3505200" cy="4753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(221) Soybean</a:t>
            </a:r>
            <a:endParaRPr/>
          </a:p>
        </p:txBody>
      </p:sp>
      <p:pic>
        <p:nvPicPr>
          <p:cNvPr descr="Image result for soybean plant" id="555" name="Google Shape;555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5600" y="3657600"/>
            <a:ext cx="5012266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oybean plant leaf" id="556" name="Google Shape;556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800" y="1524000"/>
            <a:ext cx="5364692" cy="2114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(222) Squash</a:t>
            </a:r>
            <a:endParaRPr/>
          </a:p>
        </p:txBody>
      </p:sp>
      <p:pic>
        <p:nvPicPr>
          <p:cNvPr descr="Image result for squash plant" id="562" name="Google Shape;562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447800"/>
            <a:ext cx="4114800" cy="30894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quash plant" id="563" name="Google Shape;563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5877" y="2895600"/>
            <a:ext cx="4658123" cy="296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(223) Strawberry</a:t>
            </a:r>
            <a:endParaRPr/>
          </a:p>
        </p:txBody>
      </p:sp>
      <p:pic>
        <p:nvPicPr>
          <p:cNvPr descr="Image result for strawberry plant" id="569" name="Google Shape;569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2590800"/>
            <a:ext cx="5048250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570" name="Google Shape;570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0" y="1143000"/>
            <a:ext cx="3181255" cy="3228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(224) Sugarcane</a:t>
            </a:r>
            <a:endParaRPr/>
          </a:p>
        </p:txBody>
      </p:sp>
      <p:pic>
        <p:nvPicPr>
          <p:cNvPr descr="Image result for sugarcane" id="576" name="Google Shape;576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3429000"/>
            <a:ext cx="4710545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ugarcane" id="577" name="Google Shape;577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4400" y="1676400"/>
            <a:ext cx="3920489" cy="280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(225) Sunflower</a:t>
            </a:r>
            <a:endParaRPr/>
          </a:p>
        </p:txBody>
      </p:sp>
      <p:pic>
        <p:nvPicPr>
          <p:cNvPr descr="Image result for sunflower plant" id="583" name="Google Shape;583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371600"/>
            <a:ext cx="416560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unflower plant seedling" id="584" name="Google Shape;584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36681" y="3352800"/>
            <a:ext cx="5026319" cy="2769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(226) Sweet Potato</a:t>
            </a:r>
            <a:endParaRPr/>
          </a:p>
        </p:txBody>
      </p:sp>
      <p:pic>
        <p:nvPicPr>
          <p:cNvPr descr="Image result for sweet potato plant" id="590" name="Google Shape;590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219200"/>
            <a:ext cx="3810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weet potato plant" id="591" name="Google Shape;591;p8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sweet potato plant" id="592" name="Google Shape;592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2600" y="4038600"/>
            <a:ext cx="3962400" cy="264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weet potato plant" id="593" name="Google Shape;593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19600" y="1295400"/>
            <a:ext cx="4083269" cy="280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(105) Crabgrass, large</a:t>
            </a:r>
            <a:endParaRPr/>
          </a:p>
        </p:txBody>
      </p:sp>
      <p:pic>
        <p:nvPicPr>
          <p:cNvPr descr="Image result for crabgrass" id="130" name="Google Shape;13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2209800"/>
            <a:ext cx="4927600" cy="3695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rabgrass" id="131" name="Google Shape;13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10200" y="4371288"/>
            <a:ext cx="3733800" cy="24867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rabgrass pubescence" id="132" name="Google Shape;13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57800" y="1447800"/>
            <a:ext cx="3353769" cy="2582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8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(227) Sweetclover</a:t>
            </a:r>
            <a:endParaRPr/>
          </a:p>
        </p:txBody>
      </p:sp>
      <p:pic>
        <p:nvPicPr>
          <p:cNvPr descr="Image result for sweet clover" id="599" name="Google Shape;599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524000"/>
            <a:ext cx="4003578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weet clover" id="600" name="Google Shape;600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4400" y="3352800"/>
            <a:ext cx="3962400" cy="297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8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(228) Tall Fescue</a:t>
            </a:r>
            <a:endParaRPr/>
          </a:p>
        </p:txBody>
      </p:sp>
      <p:sp>
        <p:nvSpPr>
          <p:cNvPr descr="Image result for tall fescue" id="606" name="Google Shape;606;p8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tall fescue" id="607" name="Google Shape;607;p8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tall fescue" id="608" name="Google Shape;608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295400"/>
            <a:ext cx="3381660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tall fescue" id="609" name="Google Shape;609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7200" y="1219200"/>
            <a:ext cx="4516786" cy="532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8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(229) Tomato</a:t>
            </a:r>
            <a:endParaRPr/>
          </a:p>
        </p:txBody>
      </p:sp>
      <p:pic>
        <p:nvPicPr>
          <p:cNvPr descr="Image result for tomato plant" id="615" name="Google Shape;615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524000"/>
            <a:ext cx="38862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tomato plant" id="616" name="Google Shape;616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6800" y="3429000"/>
            <a:ext cx="5283201" cy="297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(230) Watermelon</a:t>
            </a:r>
            <a:endParaRPr/>
          </a:p>
        </p:txBody>
      </p:sp>
      <p:pic>
        <p:nvPicPr>
          <p:cNvPr descr="Image result for watermelon plant" id="622" name="Google Shape;622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3048000"/>
            <a:ext cx="5181600" cy="34428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623" name="Google Shape;623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5800" y="1524000"/>
            <a:ext cx="4298131" cy="321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8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(231) Wheat</a:t>
            </a:r>
            <a:endParaRPr/>
          </a:p>
        </p:txBody>
      </p:sp>
      <p:pic>
        <p:nvPicPr>
          <p:cNvPr descr="Image result for wheat" id="629" name="Google Shape;629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0"/>
            <a:ext cx="5026687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wheat" id="630" name="Google Shape;630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65800" y="1828800"/>
            <a:ext cx="3111500" cy="466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8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(232) White Clover</a:t>
            </a:r>
            <a:endParaRPr/>
          </a:p>
        </p:txBody>
      </p:sp>
      <p:sp>
        <p:nvSpPr>
          <p:cNvPr descr="Image result for white clover" id="636" name="Google Shape;636;p8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white clover" id="637" name="Google Shape;637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1295400"/>
            <a:ext cx="3886200" cy="3829673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white clover" id="638" name="Google Shape;638;p8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white clover" id="639" name="Google Shape;639;p8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white clover" id="640" name="Google Shape;640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2743200"/>
            <a:ext cx="4343400" cy="3724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(106) Crown Vetch, trailing</a:t>
            </a:r>
            <a:endParaRPr/>
          </a:p>
        </p:txBody>
      </p:sp>
      <p:pic>
        <p:nvPicPr>
          <p:cNvPr descr="Image result for crown vetch" id="138" name="Google Shape;13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19200"/>
            <a:ext cx="4165600" cy="3124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rown vetch" id="139" name="Google Shape;13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7200" y="2971800"/>
            <a:ext cx="48768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(107) Dandelion</a:t>
            </a:r>
            <a:endParaRPr/>
          </a:p>
        </p:txBody>
      </p:sp>
      <p:pic>
        <p:nvPicPr>
          <p:cNvPr descr="Image result for dandelion weed" id="145" name="Google Shape;14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599" y="1524000"/>
            <a:ext cx="4123765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dandelion weed" id="146" name="Google Shape;14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0600" y="2209800"/>
            <a:ext cx="3924300" cy="39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