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2" roundtripDataSignature="AMtx7miX+XW9qjHVbEIq43bH7AazVOW3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2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5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5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5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5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8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5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36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Relationship Id="rId4" Type="http://schemas.openxmlformats.org/officeDocument/2006/relationships/image" Target="../media/image23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40.png"/><Relationship Id="rId5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Relationship Id="rId4" Type="http://schemas.openxmlformats.org/officeDocument/2006/relationships/image" Target="../media/image1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0.png"/><Relationship Id="rId4" Type="http://schemas.openxmlformats.org/officeDocument/2006/relationships/image" Target="../media/image104.png"/><Relationship Id="rId5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1.png"/><Relationship Id="rId4" Type="http://schemas.openxmlformats.org/officeDocument/2006/relationships/image" Target="../media/image10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Relationship Id="rId5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9.png"/><Relationship Id="rId4" Type="http://schemas.openxmlformats.org/officeDocument/2006/relationships/image" Target="../media/image61.png"/><Relationship Id="rId5" Type="http://schemas.openxmlformats.org/officeDocument/2006/relationships/image" Target="../media/image4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1.png"/><Relationship Id="rId4" Type="http://schemas.openxmlformats.org/officeDocument/2006/relationships/image" Target="../media/image51.png"/><Relationship Id="rId5" Type="http://schemas.openxmlformats.org/officeDocument/2006/relationships/image" Target="../media/image39.png"/><Relationship Id="rId6" Type="http://schemas.openxmlformats.org/officeDocument/2006/relationships/image" Target="../media/image10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1.png"/><Relationship Id="rId4" Type="http://schemas.openxmlformats.org/officeDocument/2006/relationships/image" Target="../media/image48.png"/><Relationship Id="rId5" Type="http://schemas.openxmlformats.org/officeDocument/2006/relationships/image" Target="../media/image4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2.png"/><Relationship Id="rId4" Type="http://schemas.openxmlformats.org/officeDocument/2006/relationships/image" Target="../media/image49.png"/><Relationship Id="rId5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2.png"/><Relationship Id="rId4" Type="http://schemas.openxmlformats.org/officeDocument/2006/relationships/image" Target="../media/image69.png"/><Relationship Id="rId5" Type="http://schemas.openxmlformats.org/officeDocument/2006/relationships/image" Target="../media/image6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Relationship Id="rId4" Type="http://schemas.openxmlformats.org/officeDocument/2006/relationships/image" Target="../media/image73.png"/><Relationship Id="rId5" Type="http://schemas.openxmlformats.org/officeDocument/2006/relationships/image" Target="../media/image5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8.png"/><Relationship Id="rId4" Type="http://schemas.openxmlformats.org/officeDocument/2006/relationships/image" Target="../media/image58.png"/><Relationship Id="rId5" Type="http://schemas.openxmlformats.org/officeDocument/2006/relationships/image" Target="../media/image5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6.png"/><Relationship Id="rId4" Type="http://schemas.openxmlformats.org/officeDocument/2006/relationships/image" Target="../media/image6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8.png"/><Relationship Id="rId4" Type="http://schemas.openxmlformats.org/officeDocument/2006/relationships/image" Target="../media/image63.png"/><Relationship Id="rId5" Type="http://schemas.openxmlformats.org/officeDocument/2006/relationships/image" Target="../media/image6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5.png"/><Relationship Id="rId4" Type="http://schemas.openxmlformats.org/officeDocument/2006/relationships/image" Target="../media/image6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0.png"/><Relationship Id="rId4" Type="http://schemas.openxmlformats.org/officeDocument/2006/relationships/image" Target="../media/image65.png"/><Relationship Id="rId5" Type="http://schemas.openxmlformats.org/officeDocument/2006/relationships/image" Target="../media/image6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0.png"/><Relationship Id="rId4" Type="http://schemas.openxmlformats.org/officeDocument/2006/relationships/image" Target="../media/image8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4.png"/><Relationship Id="rId4" Type="http://schemas.openxmlformats.org/officeDocument/2006/relationships/image" Target="../media/image7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7.png"/><Relationship Id="rId4" Type="http://schemas.openxmlformats.org/officeDocument/2006/relationships/image" Target="../media/image1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5.png"/><Relationship Id="rId4" Type="http://schemas.openxmlformats.org/officeDocument/2006/relationships/image" Target="../media/image78.png"/><Relationship Id="rId5" Type="http://schemas.openxmlformats.org/officeDocument/2006/relationships/image" Target="../media/image10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2.png"/><Relationship Id="rId4" Type="http://schemas.openxmlformats.org/officeDocument/2006/relationships/image" Target="../media/image8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9.png"/><Relationship Id="rId4" Type="http://schemas.openxmlformats.org/officeDocument/2006/relationships/image" Target="../media/image83.png"/><Relationship Id="rId5" Type="http://schemas.openxmlformats.org/officeDocument/2006/relationships/image" Target="../media/image10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9.png"/><Relationship Id="rId4" Type="http://schemas.openxmlformats.org/officeDocument/2006/relationships/image" Target="../media/image9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7.png"/><Relationship Id="rId4" Type="http://schemas.openxmlformats.org/officeDocument/2006/relationships/image" Target="../media/image10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0.png"/><Relationship Id="rId4" Type="http://schemas.openxmlformats.org/officeDocument/2006/relationships/image" Target="../media/image113.png"/><Relationship Id="rId5" Type="http://schemas.openxmlformats.org/officeDocument/2006/relationships/image" Target="../media/image11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6.png"/><Relationship Id="rId4" Type="http://schemas.openxmlformats.org/officeDocument/2006/relationships/image" Target="../media/image9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7.png"/><Relationship Id="rId4" Type="http://schemas.openxmlformats.org/officeDocument/2006/relationships/image" Target="../media/image116.png"/><Relationship Id="rId5" Type="http://schemas.openxmlformats.org/officeDocument/2006/relationships/image" Target="../media/image11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4.png"/><Relationship Id="rId4" Type="http://schemas.openxmlformats.org/officeDocument/2006/relationships/image" Target="../media/image10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17.png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Forestry Tree ID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Red Maple (Acer rubrum)</a:t>
            </a:r>
            <a:endParaRPr/>
          </a:p>
        </p:txBody>
      </p:sp>
      <p:pic>
        <p:nvPicPr>
          <p:cNvPr id="91" name="Google Shape;91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7701" y="1935582"/>
            <a:ext cx="200025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9472" y="1935582"/>
            <a:ext cx="4297369" cy="323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8362" y="2140890"/>
            <a:ext cx="3589125" cy="303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Pecan (Carya illinoensis)</a:t>
            </a:r>
            <a:endParaRPr/>
          </a:p>
        </p:txBody>
      </p:sp>
      <p:pic>
        <p:nvPicPr>
          <p:cNvPr id="99" name="Google Shape;99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695" y="1774262"/>
            <a:ext cx="2723025" cy="27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0869" y="1774262"/>
            <a:ext cx="3292152" cy="2465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1926" y="4580861"/>
            <a:ext cx="206692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88471" y="3007230"/>
            <a:ext cx="4003307" cy="268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Hickory (Carya spp.)</a:t>
            </a:r>
            <a:endParaRPr/>
          </a:p>
        </p:txBody>
      </p:sp>
      <p:pic>
        <p:nvPicPr>
          <p:cNvPr id="108" name="Google Shape;108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0221" y="1763958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3994" y="1763958"/>
            <a:ext cx="2324100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6763" y="2929976"/>
            <a:ext cx="3048000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Sugarberry (Celtis laevigata)</a:t>
            </a:r>
            <a:endParaRPr/>
          </a:p>
        </p:txBody>
      </p:sp>
      <p:pic>
        <p:nvPicPr>
          <p:cNvPr id="116" name="Google Shape;116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282" y="1994290"/>
            <a:ext cx="241935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77886" y="3449783"/>
            <a:ext cx="3342577" cy="227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0408" y="1183698"/>
            <a:ext cx="3671675" cy="4984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Eastern Redbud (Cercis canadensis)</a:t>
            </a:r>
            <a:endParaRPr/>
          </a:p>
        </p:txBody>
      </p:sp>
      <p:pic>
        <p:nvPicPr>
          <p:cNvPr id="124" name="Google Shape;124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967" y="1690688"/>
            <a:ext cx="2836790" cy="212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66705" y="2757574"/>
            <a:ext cx="182880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36820" y="1556471"/>
            <a:ext cx="4220095" cy="2564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34836" y="4362103"/>
            <a:ext cx="2687782" cy="2015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Flowering Dogwood (Cornus florida)</a:t>
            </a:r>
            <a:endParaRPr/>
          </a:p>
        </p:txBody>
      </p:sp>
      <p:pic>
        <p:nvPicPr>
          <p:cNvPr id="133" name="Google Shape;133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556140"/>
            <a:ext cx="4181699" cy="3132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57974" y="1690688"/>
            <a:ext cx="242887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76256" y="2086495"/>
            <a:ext cx="2877544" cy="4285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Common Persimmon (Diospyros virginiana)</a:t>
            </a:r>
            <a:endParaRPr/>
          </a:p>
        </p:txBody>
      </p:sp>
      <p:pic>
        <p:nvPicPr>
          <p:cNvPr id="141" name="Google Shape;141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9909" y="1814007"/>
            <a:ext cx="2308187" cy="34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1734" y="1814006"/>
            <a:ext cx="3737553" cy="2799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0607" y="1923184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41277" y="4433628"/>
            <a:ext cx="2476500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American Beech (Fagus grandifolia)</a:t>
            </a:r>
            <a:endParaRPr/>
          </a:p>
        </p:txBody>
      </p:sp>
      <p:pic>
        <p:nvPicPr>
          <p:cNvPr id="150" name="Google Shape;150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01" y="1999225"/>
            <a:ext cx="4066061" cy="270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3785" y="1999224"/>
            <a:ext cx="4273175" cy="3200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Ash (Fraxinus spp.)</a:t>
            </a:r>
            <a:endParaRPr/>
          </a:p>
        </p:txBody>
      </p:sp>
      <p:pic>
        <p:nvPicPr>
          <p:cNvPr id="157" name="Google Shape;157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386" y="1797382"/>
            <a:ext cx="4009832" cy="300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3036" y="1035381"/>
            <a:ext cx="5117891" cy="3411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Honeylocust (Glenditsia triacanthos)</a:t>
            </a:r>
            <a:endParaRPr/>
          </a:p>
        </p:txBody>
      </p:sp>
      <p:pic>
        <p:nvPicPr>
          <p:cNvPr id="164" name="Google Shape;164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715" y="2260730"/>
            <a:ext cx="184785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0" y="2260729"/>
            <a:ext cx="281940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32629" y="1557424"/>
            <a:ext cx="5178798" cy="387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American Holly (Ilex opaca)</a:t>
            </a:r>
            <a:endParaRPr/>
          </a:p>
        </p:txBody>
      </p:sp>
      <p:pic>
        <p:nvPicPr>
          <p:cNvPr id="172" name="Google Shape;172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13747"/>
            <a:ext cx="3745422" cy="2999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5392" y="3647468"/>
            <a:ext cx="2574971" cy="193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5775" y="1690688"/>
            <a:ext cx="4162684" cy="3662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Black Walnut (Juglans nigra)</a:t>
            </a:r>
            <a:endParaRPr/>
          </a:p>
        </p:txBody>
      </p:sp>
      <p:pic>
        <p:nvPicPr>
          <p:cNvPr id="180" name="Google Shape;180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960" y="2064688"/>
            <a:ext cx="3970800" cy="2301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9560" y="1690688"/>
            <a:ext cx="2971887" cy="446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Eastern Redcedar (Juniperus virginiana)</a:t>
            </a:r>
            <a:endParaRPr/>
          </a:p>
        </p:txBody>
      </p:sp>
      <p:pic>
        <p:nvPicPr>
          <p:cNvPr id="187" name="Google Shape;187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3735" y="2080013"/>
            <a:ext cx="2597814" cy="3918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6498" y="1952797"/>
            <a:ext cx="2684180" cy="2236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53214" y="3034838"/>
            <a:ext cx="3701291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Sweetgum (Liquidambar styraciaflua)</a:t>
            </a:r>
            <a:endParaRPr/>
          </a:p>
        </p:txBody>
      </p:sp>
      <p:pic>
        <p:nvPicPr>
          <p:cNvPr id="195" name="Google Shape;195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8388" y="1796776"/>
            <a:ext cx="2666154" cy="27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1994" y="1796776"/>
            <a:ext cx="251460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20548" y="2998036"/>
            <a:ext cx="3814295" cy="2538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Yellow Poplar (Liriodendron tulipifera)</a:t>
            </a:r>
            <a:endParaRPr/>
          </a:p>
        </p:txBody>
      </p:sp>
      <p:pic>
        <p:nvPicPr>
          <p:cNvPr id="203" name="Google Shape;20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126" y="2058107"/>
            <a:ext cx="3036336" cy="2996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2569" y="1690688"/>
            <a:ext cx="3340158" cy="4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Southern Magnolia (Magnolia grandiflora)</a:t>
            </a:r>
            <a:endParaRPr/>
          </a:p>
        </p:txBody>
      </p:sp>
      <p:pic>
        <p:nvPicPr>
          <p:cNvPr id="210" name="Google Shape;210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5857" y="2171281"/>
            <a:ext cx="3715586" cy="278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2302" y="2488065"/>
            <a:ext cx="3991833" cy="299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Red Mulberry (Morus rubra)</a:t>
            </a:r>
            <a:endParaRPr/>
          </a:p>
        </p:txBody>
      </p:sp>
      <p:pic>
        <p:nvPicPr>
          <p:cNvPr id="217" name="Google Shape;217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55397"/>
            <a:ext cx="4625616" cy="346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701820"/>
            <a:ext cx="242887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9607" y="3598902"/>
            <a:ext cx="4452245" cy="3055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Water Tupelo (Nyssa aquatica)</a:t>
            </a:r>
            <a:endParaRPr/>
          </a:p>
        </p:txBody>
      </p:sp>
      <p:pic>
        <p:nvPicPr>
          <p:cNvPr id="225" name="Google Shape;225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6644" y="1819895"/>
            <a:ext cx="4209651" cy="282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7604" y="1819895"/>
            <a:ext cx="3239332" cy="219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7956" y="4216377"/>
            <a:ext cx="3123247" cy="2339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Blackgum (Nyssa sylvatica)</a:t>
            </a:r>
            <a:endParaRPr/>
          </a:p>
        </p:txBody>
      </p:sp>
      <p:pic>
        <p:nvPicPr>
          <p:cNvPr id="233" name="Google Shape;233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0312" y="1793572"/>
            <a:ext cx="2962749" cy="318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5984" y="1793572"/>
            <a:ext cx="2305050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9509" y="435050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64409" y="1510045"/>
            <a:ext cx="3183904" cy="4250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Shortleaf Pine (Pinus echinata)</a:t>
            </a:r>
            <a:endParaRPr/>
          </a:p>
        </p:txBody>
      </p:sp>
      <p:pic>
        <p:nvPicPr>
          <p:cNvPr id="242" name="Google Shape;242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288" y="1690688"/>
            <a:ext cx="2404175" cy="361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55189" y="1690688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90509" y="3448171"/>
            <a:ext cx="3871393" cy="2899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Slash Pine (Pinus elliottii)</a:t>
            </a:r>
            <a:endParaRPr/>
          </a:p>
        </p:txBody>
      </p:sp>
      <p:pic>
        <p:nvPicPr>
          <p:cNvPr id="250" name="Google Shape;250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408" y="1919561"/>
            <a:ext cx="4045363" cy="2926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4669" y="1690688"/>
            <a:ext cx="3473767" cy="2311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87699" y="4284691"/>
            <a:ext cx="2047875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Spruce Pine (Pinus glabra)</a:t>
            </a:r>
            <a:endParaRPr/>
          </a:p>
        </p:txBody>
      </p:sp>
      <p:pic>
        <p:nvPicPr>
          <p:cNvPr id="258" name="Google Shape;258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365" y="1979048"/>
            <a:ext cx="4313315" cy="2834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9333" y="1690688"/>
            <a:ext cx="2920799" cy="448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Longleaf Pine (Pinus palustris)</a:t>
            </a:r>
            <a:endParaRPr/>
          </a:p>
        </p:txBody>
      </p:sp>
      <p:pic>
        <p:nvPicPr>
          <p:cNvPr id="265" name="Google Shape;265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" y="1906818"/>
            <a:ext cx="5063566" cy="381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1906818"/>
            <a:ext cx="2857448" cy="244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4470886"/>
            <a:ext cx="3235469" cy="2153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Loblolly Pine (Pinus taeda)</a:t>
            </a:r>
            <a:endParaRPr/>
          </a:p>
        </p:txBody>
      </p:sp>
      <p:pic>
        <p:nvPicPr>
          <p:cNvPr id="273" name="Google Shape;273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49077"/>
            <a:ext cx="2731236" cy="2731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63501" y="2089439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24700" y="3458094"/>
            <a:ext cx="4154286" cy="276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American Sycamore (Platanus occidentalis)</a:t>
            </a:r>
            <a:endParaRPr/>
          </a:p>
        </p:txBody>
      </p:sp>
      <p:pic>
        <p:nvPicPr>
          <p:cNvPr id="281" name="Google Shape;281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769326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3684" y="1619535"/>
            <a:ext cx="2922011" cy="43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2024" y="1971068"/>
            <a:ext cx="1847850" cy="24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Eastern Cottonwood (Populus deltoides)</a:t>
            </a:r>
            <a:endParaRPr/>
          </a:p>
        </p:txBody>
      </p:sp>
      <p:pic>
        <p:nvPicPr>
          <p:cNvPr id="289" name="Google Shape;289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530" y="1855397"/>
            <a:ext cx="4730375" cy="3543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4622" y="1855397"/>
            <a:ext cx="3021763" cy="454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Black Cherry (Prunus serotina)</a:t>
            </a:r>
            <a:endParaRPr/>
          </a:p>
        </p:txBody>
      </p:sp>
      <p:pic>
        <p:nvPicPr>
          <p:cNvPr id="296" name="Google Shape;296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55397"/>
            <a:ext cx="5069534" cy="3797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6400" y="1607561"/>
            <a:ext cx="4312573" cy="2843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3754024"/>
            <a:ext cx="3962400" cy="3076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White Oak (Quercus alba)</a:t>
            </a:r>
            <a:endParaRPr/>
          </a:p>
        </p:txBody>
      </p:sp>
      <p:pic>
        <p:nvPicPr>
          <p:cNvPr id="304" name="Google Shape;304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757637"/>
            <a:ext cx="3055432" cy="3055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0637" y="1570672"/>
            <a:ext cx="3562090" cy="5352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Southern Red Oak (Quercus falcata)</a:t>
            </a:r>
            <a:endParaRPr/>
          </a:p>
        </p:txBody>
      </p:sp>
      <p:pic>
        <p:nvPicPr>
          <p:cNvPr id="311" name="Google Shape;311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595" y="1800759"/>
            <a:ext cx="4321155" cy="3253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0307" y="1881880"/>
            <a:ext cx="1781175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58137" y="1690688"/>
            <a:ext cx="3255732" cy="4804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Overcup Oak (Quercus lyrata)</a:t>
            </a:r>
            <a:endParaRPr/>
          </a:p>
        </p:txBody>
      </p:sp>
      <p:pic>
        <p:nvPicPr>
          <p:cNvPr id="319" name="Google Shape;319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835" y="1690687"/>
            <a:ext cx="4190736" cy="3139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4210" y="1964748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Blackjack Oak (Quercus marilandica)</a:t>
            </a:r>
            <a:endParaRPr/>
          </a:p>
        </p:txBody>
      </p:sp>
      <p:pic>
        <p:nvPicPr>
          <p:cNvPr id="326" name="Google Shape;326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90688"/>
            <a:ext cx="4415382" cy="3745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6228" y="1763250"/>
            <a:ext cx="3373408" cy="450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Cow Oak (Quercus michauxii)</a:t>
            </a:r>
            <a:endParaRPr/>
          </a:p>
        </p:txBody>
      </p:sp>
      <p:pic>
        <p:nvPicPr>
          <p:cNvPr id="333" name="Google Shape;333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4421" y="1690687"/>
            <a:ext cx="4883295" cy="4368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4682" y="2236642"/>
            <a:ext cx="3888365" cy="301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Water Oak (Quercus nigra)</a:t>
            </a:r>
            <a:endParaRPr/>
          </a:p>
        </p:txBody>
      </p:sp>
      <p:pic>
        <p:nvPicPr>
          <p:cNvPr id="340" name="Google Shape;340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8679" y="1901031"/>
            <a:ext cx="3062375" cy="3774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7123" y="2079472"/>
            <a:ext cx="4801469" cy="3596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8919" y="2419041"/>
            <a:ext cx="3637805" cy="2738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Cherrybark Oak (Quercus pagoda)</a:t>
            </a:r>
            <a:endParaRPr/>
          </a:p>
        </p:txBody>
      </p:sp>
      <p:pic>
        <p:nvPicPr>
          <p:cNvPr id="348" name="Google Shape;348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0891" y="1957835"/>
            <a:ext cx="2738517" cy="3819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0603" y="1935069"/>
            <a:ext cx="5724405" cy="294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Willow Oak (Quercus phellos)</a:t>
            </a:r>
            <a:endParaRPr/>
          </a:p>
        </p:txBody>
      </p:sp>
      <p:pic>
        <p:nvPicPr>
          <p:cNvPr id="355" name="Google Shape;355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162" y="2061051"/>
            <a:ext cx="3775446" cy="2353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10905" y="2061051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32592" y="3416531"/>
            <a:ext cx="3228147" cy="2714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Shumard Oak (Quercus shumardii)</a:t>
            </a:r>
            <a:endParaRPr/>
          </a:p>
        </p:txBody>
      </p:sp>
      <p:pic>
        <p:nvPicPr>
          <p:cNvPr id="363" name="Google Shape;363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2525" y="2101229"/>
            <a:ext cx="2338820" cy="388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4462" y="2119312"/>
            <a:ext cx="2747443" cy="4128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Post Oak (Quercus stellata)</a:t>
            </a:r>
            <a:endParaRPr/>
          </a:p>
        </p:txBody>
      </p:sp>
      <p:pic>
        <p:nvPicPr>
          <p:cNvPr id="370" name="Google Shape;370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5038" y="2046677"/>
            <a:ext cx="2498125" cy="3971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7437" y="1808191"/>
            <a:ext cx="3633355" cy="5410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Nuttall Oak (Quercus texana)</a:t>
            </a:r>
            <a:endParaRPr/>
          </a:p>
        </p:txBody>
      </p:sp>
      <p:pic>
        <p:nvPicPr>
          <p:cNvPr id="377" name="Google Shape;377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3611" y="1935148"/>
            <a:ext cx="2905385" cy="436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Live Oak (Quercus virginiana)</a:t>
            </a:r>
            <a:endParaRPr/>
          </a:p>
        </p:txBody>
      </p:sp>
      <p:pic>
        <p:nvPicPr>
          <p:cNvPr id="383" name="Google Shape;383;p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823359"/>
            <a:ext cx="3520768" cy="264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2039" y="1903094"/>
            <a:ext cx="3440977" cy="2353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8438" y="3682104"/>
            <a:ext cx="3051116" cy="2294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Blacklocust (Robinia pseudoacacia)</a:t>
            </a:r>
            <a:endParaRPr/>
          </a:p>
        </p:txBody>
      </p:sp>
      <p:pic>
        <p:nvPicPr>
          <p:cNvPr id="391" name="Google Shape;391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835" y="2182105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3679" y="1875819"/>
            <a:ext cx="5075967" cy="337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Black Willow (Salix nigra)</a:t>
            </a:r>
            <a:endParaRPr/>
          </a:p>
        </p:txBody>
      </p:sp>
      <p:pic>
        <p:nvPicPr>
          <p:cNvPr id="398" name="Google Shape;398;p4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199" y="2042606"/>
            <a:ext cx="2451033" cy="367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4774" y="2042606"/>
            <a:ext cx="3886200" cy="304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50974" y="2042606"/>
            <a:ext cx="4408070" cy="4408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Sassafras (Sassafras albidum)</a:t>
            </a:r>
            <a:endParaRPr/>
          </a:p>
        </p:txBody>
      </p:sp>
      <p:pic>
        <p:nvPicPr>
          <p:cNvPr id="406" name="Google Shape;406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958701"/>
            <a:ext cx="3857432" cy="2904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7547" y="2022764"/>
            <a:ext cx="4682663" cy="4024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Baldcypress (Taxodium distichum)</a:t>
            </a:r>
            <a:endParaRPr/>
          </a:p>
        </p:txBody>
      </p:sp>
      <p:pic>
        <p:nvPicPr>
          <p:cNvPr id="413" name="Google Shape;413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3452" y="1954890"/>
            <a:ext cx="2238375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5410" y="1954890"/>
            <a:ext cx="3483111" cy="2317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48031" y="1535790"/>
            <a:ext cx="3556890" cy="474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Tallow Tree (Triadica sebifera)</a:t>
            </a:r>
            <a:endParaRPr/>
          </a:p>
        </p:txBody>
      </p:sp>
      <p:pic>
        <p:nvPicPr>
          <p:cNvPr id="421" name="Google Shape;421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341" y="1690688"/>
            <a:ext cx="6359670" cy="4763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Winged Elm (Ulmus alata)</a:t>
            </a:r>
            <a:endParaRPr/>
          </a:p>
        </p:txBody>
      </p:sp>
      <p:pic>
        <p:nvPicPr>
          <p:cNvPr id="427" name="Google Shape;427;p4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542" y="1767436"/>
            <a:ext cx="2910080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0374" y="1690687"/>
            <a:ext cx="5786091" cy="4333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American Elm (Ulmus americana)</a:t>
            </a:r>
            <a:endParaRPr/>
          </a:p>
        </p:txBody>
      </p:sp>
      <p:pic>
        <p:nvPicPr>
          <p:cNvPr id="434" name="Google Shape;434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8748" y="1774608"/>
            <a:ext cx="4358946" cy="335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5516" y="1690688"/>
            <a:ext cx="3083502" cy="467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2016-09-22T15:36:03Z</dcterms:created>
  <dc:creator>%username%</dc:creator>
</cp:coreProperties>
</file>